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343" r:id="rId2"/>
    <p:sldId id="388" r:id="rId3"/>
    <p:sldId id="390" r:id="rId4"/>
    <p:sldId id="389" r:id="rId5"/>
  </p:sldIdLst>
  <p:sldSz cx="9144000" cy="6858000" type="screen4x3"/>
  <p:notesSz cx="6797675" cy="9928225"/>
  <p:defaultTextStyle>
    <a:defPPr>
      <a:defRPr lang="it-IT"/>
    </a:defPPr>
    <a:lvl1pPr algn="l" rtl="0" fontAlgn="base">
      <a:spcBef>
        <a:spcPct val="0"/>
      </a:spcBef>
      <a:spcAft>
        <a:spcPct val="0"/>
      </a:spcAft>
      <a:defRPr kern="1200">
        <a:solidFill>
          <a:schemeClr val="tx1"/>
        </a:solidFill>
        <a:latin typeface="Book Antiqua" pitchFamily="18" charset="0"/>
        <a:ea typeface="+mn-ea"/>
        <a:cs typeface="Arial" pitchFamily="34" charset="0"/>
      </a:defRPr>
    </a:lvl1pPr>
    <a:lvl2pPr marL="457200" algn="l" rtl="0" fontAlgn="base">
      <a:spcBef>
        <a:spcPct val="0"/>
      </a:spcBef>
      <a:spcAft>
        <a:spcPct val="0"/>
      </a:spcAft>
      <a:defRPr kern="1200">
        <a:solidFill>
          <a:schemeClr val="tx1"/>
        </a:solidFill>
        <a:latin typeface="Book Antiqua" pitchFamily="18" charset="0"/>
        <a:ea typeface="+mn-ea"/>
        <a:cs typeface="Arial" pitchFamily="34" charset="0"/>
      </a:defRPr>
    </a:lvl2pPr>
    <a:lvl3pPr marL="914400" algn="l" rtl="0" fontAlgn="base">
      <a:spcBef>
        <a:spcPct val="0"/>
      </a:spcBef>
      <a:spcAft>
        <a:spcPct val="0"/>
      </a:spcAft>
      <a:defRPr kern="1200">
        <a:solidFill>
          <a:schemeClr val="tx1"/>
        </a:solidFill>
        <a:latin typeface="Book Antiqua" pitchFamily="18" charset="0"/>
        <a:ea typeface="+mn-ea"/>
        <a:cs typeface="Arial" pitchFamily="34" charset="0"/>
      </a:defRPr>
    </a:lvl3pPr>
    <a:lvl4pPr marL="1371600" algn="l" rtl="0" fontAlgn="base">
      <a:spcBef>
        <a:spcPct val="0"/>
      </a:spcBef>
      <a:spcAft>
        <a:spcPct val="0"/>
      </a:spcAft>
      <a:defRPr kern="1200">
        <a:solidFill>
          <a:schemeClr val="tx1"/>
        </a:solidFill>
        <a:latin typeface="Book Antiqua" pitchFamily="18" charset="0"/>
        <a:ea typeface="+mn-ea"/>
        <a:cs typeface="Arial" pitchFamily="34" charset="0"/>
      </a:defRPr>
    </a:lvl4pPr>
    <a:lvl5pPr marL="1828800" algn="l" rtl="0" fontAlgn="base">
      <a:spcBef>
        <a:spcPct val="0"/>
      </a:spcBef>
      <a:spcAft>
        <a:spcPct val="0"/>
      </a:spcAft>
      <a:defRPr kern="1200">
        <a:solidFill>
          <a:schemeClr val="tx1"/>
        </a:solidFill>
        <a:latin typeface="Book Antiqua" pitchFamily="18" charset="0"/>
        <a:ea typeface="+mn-ea"/>
        <a:cs typeface="Arial" pitchFamily="34" charset="0"/>
      </a:defRPr>
    </a:lvl5pPr>
    <a:lvl6pPr marL="2286000" algn="l" defTabSz="914400" rtl="0" eaLnBrk="1" latinLnBrk="0" hangingPunct="1">
      <a:defRPr kern="1200">
        <a:solidFill>
          <a:schemeClr val="tx1"/>
        </a:solidFill>
        <a:latin typeface="Book Antiqua" pitchFamily="18" charset="0"/>
        <a:ea typeface="+mn-ea"/>
        <a:cs typeface="Arial" pitchFamily="34" charset="0"/>
      </a:defRPr>
    </a:lvl6pPr>
    <a:lvl7pPr marL="2743200" algn="l" defTabSz="914400" rtl="0" eaLnBrk="1" latinLnBrk="0" hangingPunct="1">
      <a:defRPr kern="1200">
        <a:solidFill>
          <a:schemeClr val="tx1"/>
        </a:solidFill>
        <a:latin typeface="Book Antiqua" pitchFamily="18" charset="0"/>
        <a:ea typeface="+mn-ea"/>
        <a:cs typeface="Arial" pitchFamily="34" charset="0"/>
      </a:defRPr>
    </a:lvl7pPr>
    <a:lvl8pPr marL="3200400" algn="l" defTabSz="914400" rtl="0" eaLnBrk="1" latinLnBrk="0" hangingPunct="1">
      <a:defRPr kern="1200">
        <a:solidFill>
          <a:schemeClr val="tx1"/>
        </a:solidFill>
        <a:latin typeface="Book Antiqua" pitchFamily="18" charset="0"/>
        <a:ea typeface="+mn-ea"/>
        <a:cs typeface="Arial" pitchFamily="34" charset="0"/>
      </a:defRPr>
    </a:lvl8pPr>
    <a:lvl9pPr marL="3657600" algn="l" defTabSz="914400" rtl="0" eaLnBrk="1" latinLnBrk="0" hangingPunct="1">
      <a:defRPr kern="1200">
        <a:solidFill>
          <a:schemeClr val="tx1"/>
        </a:solidFill>
        <a:latin typeface="Book Antiqua" pitchFamily="18" charset="0"/>
        <a:ea typeface="+mn-ea"/>
        <a:cs typeface="Arial" pitchFamily="34" charset="0"/>
      </a:defRPr>
    </a:lvl9pPr>
  </p:defaultTextStyle>
  <p:extLst>
    <p:ext uri="{EFAFB233-063F-42B5-8137-9DF3F51BA10A}">
      <p15:sldGuideLst xmlns:p15="http://schemas.microsoft.com/office/powerpoint/2012/main">
        <p15:guide id="1" orient="horz" pos="3929">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nte sconosciuto"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3300"/>
    <a:srgbClr val="FFFF66"/>
    <a:srgbClr val="009900"/>
    <a:srgbClr val="CDDAC4"/>
    <a:srgbClr val="006600"/>
    <a:srgbClr val="969696"/>
    <a:srgbClr val="A50021"/>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04" autoAdjust="0"/>
    <p:restoredTop sz="86475" autoAdjust="0"/>
  </p:normalViewPr>
  <p:slideViewPr>
    <p:cSldViewPr showGuides="1">
      <p:cViewPr varScale="1">
        <p:scale>
          <a:sx n="88" d="100"/>
          <a:sy n="88" d="100"/>
        </p:scale>
        <p:origin x="1464" y="53"/>
      </p:cViewPr>
      <p:guideLst>
        <p:guide orient="horz" pos="3929"/>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7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atin typeface="Arial" charset="0"/>
                <a:cs typeface="+mn-cs"/>
              </a:defRPr>
            </a:lvl1pPr>
          </a:lstStyle>
          <a:p>
            <a:pPr>
              <a:defRPr/>
            </a:pPr>
            <a:endParaRPr lang="it-IT" altLang="it-IT" dirty="0"/>
          </a:p>
        </p:txBody>
      </p:sp>
      <p:sp>
        <p:nvSpPr>
          <p:cNvPr id="108547" name="Rectangle 3"/>
          <p:cNvSpPr>
            <a:spLocks noGrp="1" noChangeArrowheads="1"/>
          </p:cNvSpPr>
          <p:nvPr>
            <p:ph type="dt" sz="quarter" idx="1"/>
          </p:nvPr>
        </p:nvSpPr>
        <p:spPr bwMode="auto">
          <a:xfrm>
            <a:off x="3851275"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it-IT" altLang="it-IT" dirty="0"/>
          </a:p>
        </p:txBody>
      </p:sp>
      <p:sp>
        <p:nvSpPr>
          <p:cNvPr id="108548" name="Rectangle 4"/>
          <p:cNvSpPr>
            <a:spLocks noGrp="1" noChangeArrowheads="1"/>
          </p:cNvSpPr>
          <p:nvPr>
            <p:ph type="ftr" sz="quarter" idx="2"/>
          </p:nvPr>
        </p:nvSpPr>
        <p:spPr bwMode="auto">
          <a:xfrm>
            <a:off x="0" y="942975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atin typeface="Arial" charset="0"/>
                <a:cs typeface="+mn-cs"/>
              </a:defRPr>
            </a:lvl1pPr>
          </a:lstStyle>
          <a:p>
            <a:pPr>
              <a:defRPr/>
            </a:pPr>
            <a:endParaRPr lang="it-IT" altLang="it-IT" dirty="0"/>
          </a:p>
        </p:txBody>
      </p:sp>
      <p:sp>
        <p:nvSpPr>
          <p:cNvPr id="108549" name="Rectangle 5"/>
          <p:cNvSpPr>
            <a:spLocks noGrp="1" noChangeArrowheads="1"/>
          </p:cNvSpPr>
          <p:nvPr>
            <p:ph type="sldNum" sz="quarter" idx="3"/>
          </p:nvPr>
        </p:nvSpPr>
        <p:spPr bwMode="auto">
          <a:xfrm>
            <a:off x="3851275" y="942975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cs typeface="+mn-cs"/>
              </a:defRPr>
            </a:lvl1pPr>
          </a:lstStyle>
          <a:p>
            <a:pPr>
              <a:defRPr/>
            </a:pPr>
            <a:fld id="{CDBA0240-FE52-4E84-9C1A-62C474469077}" type="slidenum">
              <a:rPr lang="it-IT" altLang="it-IT"/>
              <a:pPr>
                <a:defRPr/>
              </a:pPr>
              <a:t>‹N›</a:t>
            </a:fld>
            <a:endParaRPr lang="it-IT" altLang="it-IT" dirty="0"/>
          </a:p>
        </p:txBody>
      </p:sp>
    </p:spTree>
    <p:extLst>
      <p:ext uri="{BB962C8B-B14F-4D97-AF65-F5344CB8AC3E}">
        <p14:creationId xmlns:p14="http://schemas.microsoft.com/office/powerpoint/2010/main" val="36640211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atin typeface="Arial" charset="0"/>
                <a:cs typeface="+mn-cs"/>
              </a:defRPr>
            </a:lvl1pPr>
          </a:lstStyle>
          <a:p>
            <a:pPr>
              <a:defRPr/>
            </a:pPr>
            <a:endParaRPr lang="it-IT" altLang="it-IT" dirty="0"/>
          </a:p>
        </p:txBody>
      </p:sp>
      <p:sp>
        <p:nvSpPr>
          <p:cNvPr id="4099" name="Rectangle 3"/>
          <p:cNvSpPr>
            <a:spLocks noGrp="1" noChangeArrowheads="1"/>
          </p:cNvSpPr>
          <p:nvPr>
            <p:ph type="dt" idx="1"/>
          </p:nvPr>
        </p:nvSpPr>
        <p:spPr bwMode="auto">
          <a:xfrm>
            <a:off x="3851275"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it-IT" altLang="it-IT" dirty="0"/>
          </a:p>
        </p:txBody>
      </p:sp>
      <p:sp>
        <p:nvSpPr>
          <p:cNvPr id="1126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79450" y="4716463"/>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noProof="0"/>
              <a:t>Fare clic per modificare gli stili del testo dello schema</a:t>
            </a:r>
          </a:p>
          <a:p>
            <a:pPr lvl="1"/>
            <a:r>
              <a:rPr lang="it-IT" altLang="it-IT" noProof="0"/>
              <a:t>Secondo livello</a:t>
            </a:r>
          </a:p>
          <a:p>
            <a:pPr lvl="2"/>
            <a:r>
              <a:rPr lang="it-IT" altLang="it-IT" noProof="0"/>
              <a:t>Terzo livello</a:t>
            </a:r>
          </a:p>
          <a:p>
            <a:pPr lvl="3"/>
            <a:r>
              <a:rPr lang="it-IT" altLang="it-IT" noProof="0"/>
              <a:t>Quarto livello</a:t>
            </a:r>
          </a:p>
          <a:p>
            <a:pPr lvl="4"/>
            <a:r>
              <a:rPr lang="it-IT" altLang="it-IT" noProof="0"/>
              <a:t>Quinto livello</a:t>
            </a:r>
          </a:p>
        </p:txBody>
      </p:sp>
      <p:sp>
        <p:nvSpPr>
          <p:cNvPr id="4102" name="Rectangle 6"/>
          <p:cNvSpPr>
            <a:spLocks noGrp="1" noChangeArrowheads="1"/>
          </p:cNvSpPr>
          <p:nvPr>
            <p:ph type="ftr" sz="quarter" idx="4"/>
          </p:nvPr>
        </p:nvSpPr>
        <p:spPr bwMode="auto">
          <a:xfrm>
            <a:off x="0" y="942975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atin typeface="Arial" charset="0"/>
                <a:cs typeface="+mn-cs"/>
              </a:defRPr>
            </a:lvl1pPr>
          </a:lstStyle>
          <a:p>
            <a:pPr>
              <a:defRPr/>
            </a:pPr>
            <a:endParaRPr lang="it-IT" altLang="it-IT" dirty="0"/>
          </a:p>
        </p:txBody>
      </p:sp>
      <p:sp>
        <p:nvSpPr>
          <p:cNvPr id="4103" name="Rectangle 7"/>
          <p:cNvSpPr>
            <a:spLocks noGrp="1" noChangeArrowheads="1"/>
          </p:cNvSpPr>
          <p:nvPr>
            <p:ph type="sldNum" sz="quarter" idx="5"/>
          </p:nvPr>
        </p:nvSpPr>
        <p:spPr bwMode="auto">
          <a:xfrm>
            <a:off x="3851275" y="942975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cs typeface="+mn-cs"/>
              </a:defRPr>
            </a:lvl1pPr>
          </a:lstStyle>
          <a:p>
            <a:pPr>
              <a:defRPr/>
            </a:pPr>
            <a:fld id="{6CB28EB1-60F1-49D8-A31B-B6A32E6CC09B}" type="slidenum">
              <a:rPr lang="it-IT" altLang="it-IT"/>
              <a:pPr>
                <a:defRPr/>
              </a:pPr>
              <a:t>‹N›</a:t>
            </a:fld>
            <a:endParaRPr lang="it-IT" altLang="it-IT" dirty="0"/>
          </a:p>
        </p:txBody>
      </p:sp>
    </p:spTree>
    <p:extLst>
      <p:ext uri="{BB962C8B-B14F-4D97-AF65-F5344CB8AC3E}">
        <p14:creationId xmlns:p14="http://schemas.microsoft.com/office/powerpoint/2010/main" val="29018785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defRPr/>
            </a:pPr>
            <a:fld id="{14291F5E-FB26-4C07-B7B1-2F310EBC2043}" type="slidenum">
              <a:rPr lang="it-IT" altLang="it-IT" smtClean="0"/>
              <a:pPr eaLnBrk="1" hangingPunct="1">
                <a:spcBef>
                  <a:spcPct val="0"/>
                </a:spcBef>
                <a:defRPr/>
              </a:pPr>
              <a:t>1</a:t>
            </a:fld>
            <a:endParaRPr lang="it-IT" altLang="it-IT" dirty="0"/>
          </a:p>
        </p:txBody>
      </p:sp>
      <p:sp>
        <p:nvSpPr>
          <p:cNvPr id="12291" name="Rectangle 2"/>
          <p:cNvSpPr>
            <a:spLocks noGrp="1" noRot="1" noChangeAspect="1" noChangeArrowheads="1" noTextEdit="1"/>
          </p:cNvSpPr>
          <p:nvPr>
            <p:ph type="sldImg"/>
          </p:nvPr>
        </p:nvSpPr>
        <p:spPr>
          <a:xfrm>
            <a:off x="915988" y="744538"/>
            <a:ext cx="4949825" cy="3713162"/>
          </a:xfrm>
          <a:ln/>
        </p:spPr>
      </p:sp>
      <p:sp>
        <p:nvSpPr>
          <p:cNvPr id="12292" name="Rectangle 3"/>
          <p:cNvSpPr>
            <a:spLocks noGrp="1" noChangeArrowheads="1"/>
          </p:cNvSpPr>
          <p:nvPr>
            <p:ph type="body" idx="1"/>
          </p:nvPr>
        </p:nvSpPr>
        <p:spPr>
          <a:xfrm>
            <a:off x="884238" y="4681538"/>
            <a:ext cx="5006975" cy="4467225"/>
          </a:xfrm>
          <a:noFill/>
        </p:spPr>
        <p:txBody>
          <a:bodyPr lIns="85818" tIns="42909" rIns="85818" bIns="42909"/>
          <a:lstStyle/>
          <a:p>
            <a:pPr eaLnBrk="1" hangingPunct="1"/>
            <a:endParaRPr lang="en-GB" altLang="it-IT" sz="1400"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defRPr/>
            </a:pPr>
            <a:fld id="{BB7969C7-50E5-4359-B1A4-73BB70C7BAD7}" type="slidenum">
              <a:rPr lang="it-IT" altLang="it-IT" smtClean="0"/>
              <a:pPr eaLnBrk="1" hangingPunct="1">
                <a:spcBef>
                  <a:spcPct val="0"/>
                </a:spcBef>
                <a:defRPr/>
              </a:pPr>
              <a:t>4</a:t>
            </a:fld>
            <a:endParaRPr lang="it-IT" altLang="it-IT"/>
          </a:p>
        </p:txBody>
      </p:sp>
      <p:sp>
        <p:nvSpPr>
          <p:cNvPr id="15363" name="Rectangle 2"/>
          <p:cNvSpPr>
            <a:spLocks noGrp="1" noRot="1" noChangeAspect="1" noChangeArrowheads="1" noTextEdit="1"/>
          </p:cNvSpPr>
          <p:nvPr>
            <p:ph type="sldImg"/>
          </p:nvPr>
        </p:nvSpPr>
        <p:spPr>
          <a:xfrm>
            <a:off x="915988" y="744538"/>
            <a:ext cx="4949825" cy="3713162"/>
          </a:xfrm>
          <a:ln/>
        </p:spPr>
      </p:sp>
      <p:sp>
        <p:nvSpPr>
          <p:cNvPr id="15364" name="Rectangle 3"/>
          <p:cNvSpPr>
            <a:spLocks noGrp="1" noChangeArrowheads="1"/>
          </p:cNvSpPr>
          <p:nvPr>
            <p:ph type="body" idx="1"/>
          </p:nvPr>
        </p:nvSpPr>
        <p:spPr>
          <a:xfrm>
            <a:off x="884238" y="4681538"/>
            <a:ext cx="5006975" cy="4467225"/>
          </a:xfrm>
          <a:noFill/>
        </p:spPr>
        <p:txBody>
          <a:bodyPr lIns="85818" tIns="42909" rIns="85818" bIns="42909"/>
          <a:lstStyle/>
          <a:p>
            <a:pPr eaLnBrk="1" hangingPunct="1"/>
            <a:endParaRPr lang="en-GB" altLang="it-IT" sz="1400" dirty="0">
              <a:latin typeface="Arial" pitchFamily="34" charset="0"/>
            </a:endParaRPr>
          </a:p>
        </p:txBody>
      </p:sp>
    </p:spTree>
    <p:extLst>
      <p:ext uri="{BB962C8B-B14F-4D97-AF65-F5344CB8AC3E}">
        <p14:creationId xmlns:p14="http://schemas.microsoft.com/office/powerpoint/2010/main" val="4053102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6" name="Rectangle 6"/>
          <p:cNvSpPr>
            <a:spLocks noGrp="1" noChangeArrowheads="1"/>
          </p:cNvSpPr>
          <p:nvPr>
            <p:ph type="sldNum" sz="quarter" idx="12"/>
          </p:nvPr>
        </p:nvSpPr>
        <p:spPr>
          <a:ln/>
        </p:spPr>
        <p:txBody>
          <a:bodyPr/>
          <a:lstStyle>
            <a:lvl1pPr>
              <a:defRPr/>
            </a:lvl1pPr>
          </a:lstStyle>
          <a:p>
            <a:pPr>
              <a:defRPr/>
            </a:pPr>
            <a:fld id="{F88263FD-3842-4853-A850-BB6719C35509}" type="slidenum">
              <a:rPr lang="it-IT" altLang="it-IT"/>
              <a:pPr>
                <a:defRPr/>
              </a:pPr>
              <a:t>‹N›</a:t>
            </a:fld>
            <a:endParaRPr lang="it-IT" altLang="it-IT" dirty="0"/>
          </a:p>
        </p:txBody>
      </p:sp>
    </p:spTree>
    <p:extLst>
      <p:ext uri="{BB962C8B-B14F-4D97-AF65-F5344CB8AC3E}">
        <p14:creationId xmlns:p14="http://schemas.microsoft.com/office/powerpoint/2010/main" val="3395028524"/>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6" name="Rectangle 6"/>
          <p:cNvSpPr>
            <a:spLocks noGrp="1" noChangeArrowheads="1"/>
          </p:cNvSpPr>
          <p:nvPr>
            <p:ph type="sldNum" sz="quarter" idx="12"/>
          </p:nvPr>
        </p:nvSpPr>
        <p:spPr>
          <a:ln/>
        </p:spPr>
        <p:txBody>
          <a:bodyPr/>
          <a:lstStyle>
            <a:lvl1pPr>
              <a:defRPr/>
            </a:lvl1pPr>
          </a:lstStyle>
          <a:p>
            <a:pPr>
              <a:defRPr/>
            </a:pPr>
            <a:fld id="{A4004F40-A873-46AA-9076-3E9695C1997D}" type="slidenum">
              <a:rPr lang="it-IT" altLang="it-IT"/>
              <a:pPr>
                <a:defRPr/>
              </a:pPr>
              <a:t>‹N›</a:t>
            </a:fld>
            <a:endParaRPr lang="it-IT" altLang="it-IT" dirty="0"/>
          </a:p>
        </p:txBody>
      </p:sp>
    </p:spTree>
    <p:extLst>
      <p:ext uri="{BB962C8B-B14F-4D97-AF65-F5344CB8AC3E}">
        <p14:creationId xmlns:p14="http://schemas.microsoft.com/office/powerpoint/2010/main" val="961596118"/>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6" name="Rectangle 6"/>
          <p:cNvSpPr>
            <a:spLocks noGrp="1" noChangeArrowheads="1"/>
          </p:cNvSpPr>
          <p:nvPr>
            <p:ph type="sldNum" sz="quarter" idx="12"/>
          </p:nvPr>
        </p:nvSpPr>
        <p:spPr>
          <a:ln/>
        </p:spPr>
        <p:txBody>
          <a:bodyPr/>
          <a:lstStyle>
            <a:lvl1pPr>
              <a:defRPr/>
            </a:lvl1pPr>
          </a:lstStyle>
          <a:p>
            <a:pPr>
              <a:defRPr/>
            </a:pPr>
            <a:fld id="{D4075CFE-42D8-4456-BD94-A982BF000547}" type="slidenum">
              <a:rPr lang="it-IT" altLang="it-IT"/>
              <a:pPr>
                <a:defRPr/>
              </a:pPr>
              <a:t>‹N›</a:t>
            </a:fld>
            <a:endParaRPr lang="it-IT" altLang="it-IT" dirty="0"/>
          </a:p>
        </p:txBody>
      </p:sp>
    </p:spTree>
    <p:extLst>
      <p:ext uri="{BB962C8B-B14F-4D97-AF65-F5344CB8AC3E}">
        <p14:creationId xmlns:p14="http://schemas.microsoft.com/office/powerpoint/2010/main" val="381599864"/>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7" name="Rectangle 6"/>
          <p:cNvSpPr>
            <a:spLocks noGrp="1" noChangeArrowheads="1"/>
          </p:cNvSpPr>
          <p:nvPr>
            <p:ph type="sldNum" sz="quarter" idx="12"/>
          </p:nvPr>
        </p:nvSpPr>
        <p:spPr>
          <a:ln/>
        </p:spPr>
        <p:txBody>
          <a:bodyPr/>
          <a:lstStyle>
            <a:lvl1pPr>
              <a:defRPr/>
            </a:lvl1pPr>
          </a:lstStyle>
          <a:p>
            <a:pPr>
              <a:defRPr/>
            </a:pPr>
            <a:fld id="{5F4C3F32-00FA-42C5-8C35-3F4C4AEE2970}" type="slidenum">
              <a:rPr lang="it-IT" altLang="it-IT"/>
              <a:pPr>
                <a:defRPr/>
              </a:pPr>
              <a:t>‹N›</a:t>
            </a:fld>
            <a:endParaRPr lang="it-IT" altLang="it-IT" dirty="0"/>
          </a:p>
        </p:txBody>
      </p:sp>
    </p:spTree>
    <p:extLst>
      <p:ext uri="{BB962C8B-B14F-4D97-AF65-F5344CB8AC3E}">
        <p14:creationId xmlns:p14="http://schemas.microsoft.com/office/powerpoint/2010/main" val="1996107340"/>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8"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9" name="Rectangle 6"/>
          <p:cNvSpPr>
            <a:spLocks noGrp="1" noChangeArrowheads="1"/>
          </p:cNvSpPr>
          <p:nvPr>
            <p:ph type="sldNum" sz="quarter" idx="12"/>
          </p:nvPr>
        </p:nvSpPr>
        <p:spPr>
          <a:ln/>
        </p:spPr>
        <p:txBody>
          <a:bodyPr/>
          <a:lstStyle>
            <a:lvl1pPr>
              <a:defRPr/>
            </a:lvl1pPr>
          </a:lstStyle>
          <a:p>
            <a:pPr>
              <a:defRPr/>
            </a:pPr>
            <a:fld id="{665F020B-BE4D-4356-BD98-F1E5E9F7BBFD}" type="slidenum">
              <a:rPr lang="it-IT" altLang="it-IT"/>
              <a:pPr>
                <a:defRPr/>
              </a:pPr>
              <a:t>‹N›</a:t>
            </a:fld>
            <a:endParaRPr lang="it-IT" altLang="it-IT" dirty="0"/>
          </a:p>
        </p:txBody>
      </p:sp>
    </p:spTree>
    <p:extLst>
      <p:ext uri="{BB962C8B-B14F-4D97-AF65-F5344CB8AC3E}">
        <p14:creationId xmlns:p14="http://schemas.microsoft.com/office/powerpoint/2010/main" val="2757731067"/>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4"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5" name="Rectangle 6"/>
          <p:cNvSpPr>
            <a:spLocks noGrp="1" noChangeArrowheads="1"/>
          </p:cNvSpPr>
          <p:nvPr>
            <p:ph type="sldNum" sz="quarter" idx="12"/>
          </p:nvPr>
        </p:nvSpPr>
        <p:spPr>
          <a:ln/>
        </p:spPr>
        <p:txBody>
          <a:bodyPr/>
          <a:lstStyle>
            <a:lvl1pPr>
              <a:defRPr/>
            </a:lvl1pPr>
          </a:lstStyle>
          <a:p>
            <a:pPr>
              <a:defRPr/>
            </a:pPr>
            <a:fld id="{13F5AA8A-92C1-4A80-8637-03C2B423F76B}" type="slidenum">
              <a:rPr lang="it-IT" altLang="it-IT"/>
              <a:pPr>
                <a:defRPr/>
              </a:pPr>
              <a:t>‹N›</a:t>
            </a:fld>
            <a:endParaRPr lang="it-IT" altLang="it-IT" dirty="0"/>
          </a:p>
        </p:txBody>
      </p:sp>
    </p:spTree>
    <p:extLst>
      <p:ext uri="{BB962C8B-B14F-4D97-AF65-F5344CB8AC3E}">
        <p14:creationId xmlns:p14="http://schemas.microsoft.com/office/powerpoint/2010/main" val="1042501555"/>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3"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4" name="Rectangle 6"/>
          <p:cNvSpPr>
            <a:spLocks noGrp="1" noChangeArrowheads="1"/>
          </p:cNvSpPr>
          <p:nvPr>
            <p:ph type="sldNum" sz="quarter" idx="12"/>
          </p:nvPr>
        </p:nvSpPr>
        <p:spPr>
          <a:ln/>
        </p:spPr>
        <p:txBody>
          <a:bodyPr/>
          <a:lstStyle>
            <a:lvl1pPr>
              <a:defRPr/>
            </a:lvl1pPr>
          </a:lstStyle>
          <a:p>
            <a:pPr>
              <a:defRPr/>
            </a:pPr>
            <a:fld id="{F56C3071-C154-4949-850E-231A92EE25DB}" type="slidenum">
              <a:rPr lang="it-IT" altLang="it-IT"/>
              <a:pPr>
                <a:defRPr/>
              </a:pPr>
              <a:t>‹N›</a:t>
            </a:fld>
            <a:endParaRPr lang="it-IT" altLang="it-IT" dirty="0"/>
          </a:p>
        </p:txBody>
      </p:sp>
    </p:spTree>
    <p:extLst>
      <p:ext uri="{BB962C8B-B14F-4D97-AF65-F5344CB8AC3E}">
        <p14:creationId xmlns:p14="http://schemas.microsoft.com/office/powerpoint/2010/main" val="4085909262"/>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7" name="Rectangle 6"/>
          <p:cNvSpPr>
            <a:spLocks noGrp="1" noChangeArrowheads="1"/>
          </p:cNvSpPr>
          <p:nvPr>
            <p:ph type="sldNum" sz="quarter" idx="12"/>
          </p:nvPr>
        </p:nvSpPr>
        <p:spPr>
          <a:ln/>
        </p:spPr>
        <p:txBody>
          <a:bodyPr/>
          <a:lstStyle>
            <a:lvl1pPr>
              <a:defRPr/>
            </a:lvl1pPr>
          </a:lstStyle>
          <a:p>
            <a:pPr>
              <a:defRPr/>
            </a:pPr>
            <a:fld id="{FCADEB2F-A10F-4DA9-8007-669B0CE1A707}" type="slidenum">
              <a:rPr lang="it-IT" altLang="it-IT"/>
              <a:pPr>
                <a:defRPr/>
              </a:pPr>
              <a:t>‹N›</a:t>
            </a:fld>
            <a:endParaRPr lang="it-IT" altLang="it-IT" dirty="0"/>
          </a:p>
        </p:txBody>
      </p:sp>
    </p:spTree>
    <p:extLst>
      <p:ext uri="{BB962C8B-B14F-4D97-AF65-F5344CB8AC3E}">
        <p14:creationId xmlns:p14="http://schemas.microsoft.com/office/powerpoint/2010/main" val="714741851"/>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7" name="Rectangle 6"/>
          <p:cNvSpPr>
            <a:spLocks noGrp="1" noChangeArrowheads="1"/>
          </p:cNvSpPr>
          <p:nvPr>
            <p:ph type="sldNum" sz="quarter" idx="12"/>
          </p:nvPr>
        </p:nvSpPr>
        <p:spPr>
          <a:ln/>
        </p:spPr>
        <p:txBody>
          <a:bodyPr/>
          <a:lstStyle>
            <a:lvl1pPr>
              <a:defRPr/>
            </a:lvl1pPr>
          </a:lstStyle>
          <a:p>
            <a:pPr>
              <a:defRPr/>
            </a:pPr>
            <a:fld id="{64FEE053-FD36-4EEB-9591-FA94B32DFAE3}" type="slidenum">
              <a:rPr lang="it-IT" altLang="it-IT"/>
              <a:pPr>
                <a:defRPr/>
              </a:pPr>
              <a:t>‹N›</a:t>
            </a:fld>
            <a:endParaRPr lang="it-IT" altLang="it-IT" dirty="0"/>
          </a:p>
        </p:txBody>
      </p:sp>
    </p:spTree>
    <p:extLst>
      <p:ext uri="{BB962C8B-B14F-4D97-AF65-F5344CB8AC3E}">
        <p14:creationId xmlns:p14="http://schemas.microsoft.com/office/powerpoint/2010/main" val="2072087580"/>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6" name="Rectangle 6"/>
          <p:cNvSpPr>
            <a:spLocks noGrp="1" noChangeArrowheads="1"/>
          </p:cNvSpPr>
          <p:nvPr>
            <p:ph type="sldNum" sz="quarter" idx="12"/>
          </p:nvPr>
        </p:nvSpPr>
        <p:spPr>
          <a:ln/>
        </p:spPr>
        <p:txBody>
          <a:bodyPr/>
          <a:lstStyle>
            <a:lvl1pPr>
              <a:defRPr/>
            </a:lvl1pPr>
          </a:lstStyle>
          <a:p>
            <a:pPr>
              <a:defRPr/>
            </a:pPr>
            <a:fld id="{EB9C78CB-29C5-40B6-AE2A-6E5903189E71}" type="slidenum">
              <a:rPr lang="it-IT" altLang="it-IT"/>
              <a:pPr>
                <a:defRPr/>
              </a:pPr>
              <a:t>‹N›</a:t>
            </a:fld>
            <a:endParaRPr lang="it-IT" altLang="it-IT" dirty="0"/>
          </a:p>
        </p:txBody>
      </p:sp>
    </p:spTree>
    <p:extLst>
      <p:ext uri="{BB962C8B-B14F-4D97-AF65-F5344CB8AC3E}">
        <p14:creationId xmlns:p14="http://schemas.microsoft.com/office/powerpoint/2010/main" val="1532548798"/>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dirty="0"/>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dirty="0"/>
          </a:p>
        </p:txBody>
      </p:sp>
      <p:sp>
        <p:nvSpPr>
          <p:cNvPr id="6" name="Rectangle 6"/>
          <p:cNvSpPr>
            <a:spLocks noGrp="1" noChangeArrowheads="1"/>
          </p:cNvSpPr>
          <p:nvPr>
            <p:ph type="sldNum" sz="quarter" idx="12"/>
          </p:nvPr>
        </p:nvSpPr>
        <p:spPr>
          <a:ln/>
        </p:spPr>
        <p:txBody>
          <a:bodyPr/>
          <a:lstStyle>
            <a:lvl1pPr>
              <a:defRPr/>
            </a:lvl1pPr>
          </a:lstStyle>
          <a:p>
            <a:pPr>
              <a:defRPr/>
            </a:pPr>
            <a:fld id="{50074E43-F4E3-4C15-8F88-30C2F88259BC}" type="slidenum">
              <a:rPr lang="it-IT" altLang="it-IT"/>
              <a:pPr>
                <a:defRPr/>
              </a:pPr>
              <a:t>‹N›</a:t>
            </a:fld>
            <a:endParaRPr lang="it-IT" altLang="it-IT" dirty="0"/>
          </a:p>
        </p:txBody>
      </p:sp>
    </p:spTree>
    <p:extLst>
      <p:ext uri="{BB962C8B-B14F-4D97-AF65-F5344CB8AC3E}">
        <p14:creationId xmlns:p14="http://schemas.microsoft.com/office/powerpoint/2010/main" val="3573342605"/>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mn-lt"/>
                <a:cs typeface="+mn-cs"/>
              </a:defRPr>
            </a:lvl1pPr>
          </a:lstStyle>
          <a:p>
            <a:pPr>
              <a:defRPr/>
            </a:pPr>
            <a:endParaRPr lang="it-IT" altLang="it-IT"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cs typeface="+mn-cs"/>
              </a:defRPr>
            </a:lvl1pPr>
          </a:lstStyle>
          <a:p>
            <a:pPr>
              <a:defRPr/>
            </a:pPr>
            <a:endParaRPr lang="it-IT" altLang="it-IT"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cs typeface="+mn-cs"/>
              </a:defRPr>
            </a:lvl1pPr>
          </a:lstStyle>
          <a:p>
            <a:pPr>
              <a:defRPr/>
            </a:pPr>
            <a:fld id="{AB4E37BF-B92C-49E4-9CF3-90C624B98D07}" type="slidenum">
              <a:rPr lang="it-IT" altLang="it-IT"/>
              <a:pPr>
                <a:defRPr/>
              </a:pPr>
              <a:t>‹N›</a:t>
            </a:fld>
            <a:endParaRPr lang="it-IT" alt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6" descr="stemma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9540" y="1196752"/>
            <a:ext cx="2924919" cy="4397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37"/>
          <p:cNvSpPr txBox="1">
            <a:spLocks noChangeArrowheads="1"/>
          </p:cNvSpPr>
          <p:nvPr/>
        </p:nvSpPr>
        <p:spPr bwMode="auto">
          <a:xfrm>
            <a:off x="0" y="5357813"/>
            <a:ext cx="9144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it-IT" altLang="it-IT" sz="4400" b="1" dirty="0">
                <a:solidFill>
                  <a:schemeClr val="accent2"/>
                </a:solidFill>
                <a:latin typeface="Book Antiqua" pitchFamily="18" charset="0"/>
                <a:cs typeface="+mn-cs"/>
              </a:rPr>
              <a:t> </a:t>
            </a:r>
            <a:r>
              <a:rPr lang="it-IT" altLang="it-IT" sz="3600" b="1" dirty="0">
                <a:solidFill>
                  <a:srgbClr val="000099"/>
                </a:solidFill>
                <a:latin typeface="Book Antiqua" pitchFamily="18" charset="0"/>
                <a:cs typeface="+mn-cs"/>
              </a:rPr>
              <a:t>OPERAZIONE</a:t>
            </a:r>
            <a:r>
              <a:rPr lang="it-IT" altLang="it-IT" sz="3600" b="1" dirty="0">
                <a:solidFill>
                  <a:schemeClr val="accent2"/>
                </a:solidFill>
                <a:latin typeface="Book Antiqua" pitchFamily="18" charset="0"/>
                <a:cs typeface="+mn-cs"/>
              </a:rPr>
              <a:t>  </a:t>
            </a:r>
            <a:r>
              <a:rPr lang="it-IT" altLang="it-IT" sz="4400" b="1" dirty="0">
                <a:solidFill>
                  <a:srgbClr val="000099"/>
                </a:solidFill>
                <a:latin typeface="Book Antiqua" pitchFamily="18" charset="0"/>
                <a:cs typeface="+mn-cs"/>
              </a:rPr>
              <a:t>“</a:t>
            </a:r>
            <a:r>
              <a:rPr lang="it-IT" altLang="it-IT" sz="4000" b="1" i="1" dirty="0">
                <a:solidFill>
                  <a:srgbClr val="FF0000"/>
                </a:solidFill>
                <a:effectLst>
                  <a:outerShdw blurRad="38100" dist="38100" dir="2700000" algn="tl">
                    <a:srgbClr val="000000">
                      <a:alpha val="43137"/>
                    </a:srgbClr>
                  </a:outerShdw>
                </a:effectLst>
                <a:latin typeface="Book Antiqua" pitchFamily="18" charset="0"/>
                <a:cs typeface="+mn-cs"/>
              </a:rPr>
              <a:t>Requiem</a:t>
            </a:r>
            <a:r>
              <a:rPr lang="it-IT" altLang="it-IT" sz="4400" b="1" dirty="0">
                <a:solidFill>
                  <a:srgbClr val="000099"/>
                </a:solidFill>
                <a:latin typeface="Book Antiqua" pitchFamily="18" charset="0"/>
                <a:cs typeface="+mn-cs"/>
              </a:rPr>
              <a:t>”</a:t>
            </a:r>
          </a:p>
        </p:txBody>
      </p:sp>
      <p:sp>
        <p:nvSpPr>
          <p:cNvPr id="140326" name="Text Box 38"/>
          <p:cNvSpPr txBox="1">
            <a:spLocks noChangeArrowheads="1"/>
          </p:cNvSpPr>
          <p:nvPr/>
        </p:nvSpPr>
        <p:spPr bwMode="auto">
          <a:xfrm>
            <a:off x="0" y="6149975"/>
            <a:ext cx="9144000"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defRPr/>
            </a:pPr>
            <a:r>
              <a:rPr lang="it-IT" altLang="it-IT" sz="2800" b="1" dirty="0">
                <a:solidFill>
                  <a:srgbClr val="000099"/>
                </a:solidFill>
                <a:cs typeface="+mn-cs"/>
              </a:rPr>
              <a:t>Catania, 25 maggio 2021</a:t>
            </a:r>
          </a:p>
        </p:txBody>
      </p:sp>
      <p:sp>
        <p:nvSpPr>
          <p:cNvPr id="6" name="Text Box 40"/>
          <p:cNvSpPr txBox="1">
            <a:spLocks noChangeArrowheads="1"/>
          </p:cNvSpPr>
          <p:nvPr/>
        </p:nvSpPr>
        <p:spPr bwMode="auto">
          <a:xfrm>
            <a:off x="0" y="14288"/>
            <a:ext cx="914400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defRPr/>
            </a:pPr>
            <a:r>
              <a:rPr lang="it-IT" altLang="it-IT" sz="4000" dirty="0">
                <a:solidFill>
                  <a:srgbClr val="FFFF00"/>
                </a:solidFill>
                <a:latin typeface="Times New Roman" panose="02020603050405020304" pitchFamily="18" charset="0"/>
                <a:cs typeface="Times New Roman" panose="02020603050405020304" pitchFamily="18" charset="0"/>
              </a:rPr>
              <a:t>Comando</a:t>
            </a:r>
            <a:r>
              <a:rPr lang="it-IT" altLang="it-IT" sz="40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altLang="it-IT" sz="4000" dirty="0">
                <a:solidFill>
                  <a:srgbClr val="FFFF00"/>
                </a:solidFill>
                <a:latin typeface="Times New Roman" panose="02020603050405020304" pitchFamily="18" charset="0"/>
                <a:cs typeface="Times New Roman" panose="02020603050405020304" pitchFamily="18" charset="0"/>
              </a:rPr>
              <a:t>Provinciale</a:t>
            </a:r>
            <a:r>
              <a:rPr lang="it-IT" altLang="it-IT" sz="40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altLang="it-IT" sz="4000" dirty="0">
                <a:solidFill>
                  <a:srgbClr val="FFFF00"/>
                </a:solidFill>
                <a:latin typeface="Times New Roman" panose="02020603050405020304" pitchFamily="18" charset="0"/>
                <a:cs typeface="Times New Roman" panose="02020603050405020304" pitchFamily="18" charset="0"/>
              </a:rPr>
              <a:t>Carabinieri Catania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750" fill="hold"/>
                                        <p:tgtEl>
                                          <p:spTgt spid="2"/>
                                        </p:tgtEl>
                                        <p:attrNameLst>
                                          <p:attrName>ppt_w</p:attrName>
                                        </p:attrNameLst>
                                      </p:cBhvr>
                                      <p:tavLst>
                                        <p:tav tm="0">
                                          <p:val>
                                            <p:fltVal val="0"/>
                                          </p:val>
                                        </p:tav>
                                        <p:tav tm="100000">
                                          <p:val>
                                            <p:strVal val="#ppt_w"/>
                                          </p:val>
                                        </p:tav>
                                      </p:tavLst>
                                    </p:anim>
                                    <p:anim calcmode="lin" valueType="num">
                                      <p:cBhvr>
                                        <p:cTn id="8" dur="1750" fill="hold"/>
                                        <p:tgtEl>
                                          <p:spTgt spid="2"/>
                                        </p:tgtEl>
                                        <p:attrNameLst>
                                          <p:attrName>ppt_h</p:attrName>
                                        </p:attrNameLst>
                                      </p:cBhvr>
                                      <p:tavLst>
                                        <p:tav tm="0">
                                          <p:val>
                                            <p:fltVal val="0"/>
                                          </p:val>
                                        </p:tav>
                                        <p:tav tm="100000">
                                          <p:val>
                                            <p:strVal val="#ppt_h"/>
                                          </p:val>
                                        </p:tav>
                                      </p:tavLst>
                                    </p:anim>
                                    <p:animEffect transition="in" filter="fade">
                                      <p:cBhvr>
                                        <p:cTn id="9"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descr="C:\Users\242687dg\Pictures\servizioù\FIAMMA1.png">
            <a:extLst>
              <a:ext uri="{FF2B5EF4-FFF2-40B4-BE49-F238E27FC236}">
                <a16:creationId xmlns:a16="http://schemas.microsoft.com/office/drawing/2014/main" id="{E89DCCF1-2C47-43FE-9F2A-36BD7366E61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3" y="34925"/>
            <a:ext cx="850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0">
            <a:extLst>
              <a:ext uri="{FF2B5EF4-FFF2-40B4-BE49-F238E27FC236}">
                <a16:creationId xmlns:a16="http://schemas.microsoft.com/office/drawing/2014/main" id="{2CE95061-9392-4B17-9E82-E689F9F16D6F}"/>
              </a:ext>
            </a:extLst>
          </p:cNvPr>
          <p:cNvSpPr txBox="1">
            <a:spLocks noChangeArrowheads="1"/>
          </p:cNvSpPr>
          <p:nvPr/>
        </p:nvSpPr>
        <p:spPr bwMode="auto">
          <a:xfrm>
            <a:off x="0" y="142852"/>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defRPr/>
            </a:pPr>
            <a:r>
              <a:rPr lang="it-IT" altLang="it-IT" sz="3400" dirty="0">
                <a:solidFill>
                  <a:srgbClr val="FFFF00"/>
                </a:solidFill>
                <a:latin typeface="Times New Roman" panose="02020603050405020304" pitchFamily="18" charset="0"/>
                <a:cs typeface="Times New Roman" panose="02020603050405020304" pitchFamily="18" charset="0"/>
              </a:rPr>
              <a:t>Comando</a:t>
            </a:r>
            <a:r>
              <a:rPr lang="it-IT" altLang="it-IT" sz="3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altLang="it-IT" sz="3400" dirty="0">
                <a:solidFill>
                  <a:srgbClr val="FFFF00"/>
                </a:solidFill>
                <a:latin typeface="Times New Roman" panose="02020603050405020304" pitchFamily="18" charset="0"/>
                <a:cs typeface="Times New Roman" panose="02020603050405020304" pitchFamily="18" charset="0"/>
              </a:rPr>
              <a:t>Provinciale</a:t>
            </a:r>
            <a:r>
              <a:rPr lang="it-IT" altLang="it-IT" sz="3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altLang="it-IT" sz="3400" dirty="0">
                <a:solidFill>
                  <a:srgbClr val="FFFF00"/>
                </a:solidFill>
                <a:latin typeface="Times New Roman" panose="02020603050405020304" pitchFamily="18" charset="0"/>
                <a:cs typeface="Times New Roman" panose="02020603050405020304" pitchFamily="18" charset="0"/>
              </a:rPr>
              <a:t>Carabinieri Catania</a:t>
            </a:r>
          </a:p>
        </p:txBody>
      </p:sp>
      <p:sp>
        <p:nvSpPr>
          <p:cNvPr id="3" name="CasellaDiTesto 2"/>
          <p:cNvSpPr txBox="1"/>
          <p:nvPr/>
        </p:nvSpPr>
        <p:spPr>
          <a:xfrm>
            <a:off x="323528" y="1196752"/>
            <a:ext cx="8496944" cy="5416868"/>
          </a:xfrm>
          <a:prstGeom prst="rect">
            <a:avLst/>
          </a:prstGeom>
          <a:noFill/>
        </p:spPr>
        <p:txBody>
          <a:bodyPr wrap="square" rtlCol="0">
            <a:spAutoFit/>
          </a:bodyPr>
          <a:lstStyle/>
          <a:p>
            <a:pPr algn="ctr"/>
            <a:r>
              <a:rPr lang="it-IT" sz="2000" b="1" cap="small" dirty="0">
                <a:solidFill>
                  <a:srgbClr val="FF0000"/>
                </a:solidFill>
                <a:effectLst>
                  <a:outerShdw blurRad="38100" dist="38100" dir="2700000" algn="tl">
                    <a:srgbClr val="000000">
                      <a:alpha val="43137"/>
                    </a:srgbClr>
                  </a:outerShdw>
                </a:effectLst>
              </a:rPr>
              <a:t>9 persone deferite alla Procura della Repubblica di Caltagirone</a:t>
            </a:r>
          </a:p>
          <a:p>
            <a:endParaRPr lang="it-IT" sz="800" dirty="0"/>
          </a:p>
          <a:p>
            <a:r>
              <a:rPr lang="it-IT" b="1" dirty="0">
                <a:solidFill>
                  <a:srgbClr val="000099"/>
                </a:solidFill>
                <a:effectLst>
                  <a:outerShdw blurRad="38100" dist="38100" dir="2700000" algn="tl">
                    <a:srgbClr val="000000">
                      <a:alpha val="43137"/>
                    </a:srgbClr>
                  </a:outerShdw>
                </a:effectLst>
              </a:rPr>
              <a:t>REATI CONTESTATI: </a:t>
            </a:r>
          </a:p>
          <a:p>
            <a:endParaRPr lang="it-IT" sz="1400" dirty="0"/>
          </a:p>
          <a:p>
            <a:pPr marL="285750" indent="-285750" algn="just">
              <a:buFont typeface="Arial" panose="020B0604020202020204" pitchFamily="34" charset="0"/>
              <a:buChar char="•"/>
            </a:pPr>
            <a:r>
              <a:rPr lang="it-IT" b="1" u="sng" dirty="0"/>
              <a:t>Art. 416 C.P.</a:t>
            </a:r>
            <a:r>
              <a:rPr lang="it-IT" u="sng" dirty="0"/>
              <a:t> (</a:t>
            </a:r>
            <a:r>
              <a:rPr lang="it-IT" b="1" u="sng" dirty="0"/>
              <a:t>Associazione per delinquere</a:t>
            </a:r>
            <a:r>
              <a:rPr lang="it-IT" u="sng" dirty="0"/>
              <a:t>)</a:t>
            </a:r>
          </a:p>
          <a:p>
            <a:pPr marL="266700" algn="just"/>
            <a:r>
              <a:rPr lang="it-IT" dirty="0"/>
              <a:t>Perché si associavano allo scopo di commettere una serie indeterminata di reati, segnatamente, di cui agli artt. 513 bis, 407, 624 – 625, 326, 340, 612 C.P.</a:t>
            </a:r>
          </a:p>
          <a:p>
            <a:pPr algn="just"/>
            <a:endParaRPr lang="it-IT" sz="800" dirty="0"/>
          </a:p>
          <a:p>
            <a:pPr marL="285750" indent="-285750" algn="just">
              <a:buFont typeface="Arial" panose="020B0604020202020204" pitchFamily="34" charset="0"/>
              <a:buChar char="•"/>
            </a:pPr>
            <a:r>
              <a:rPr lang="it-IT" b="1" u="sng" dirty="0"/>
              <a:t>Art. 513 BIS C.P.</a:t>
            </a:r>
            <a:r>
              <a:rPr lang="it-IT" u="sng" dirty="0"/>
              <a:t> (</a:t>
            </a:r>
            <a:r>
              <a:rPr lang="it-IT" b="1" u="sng" dirty="0"/>
              <a:t>Illecita concorrenza con minaccia o violenza</a:t>
            </a:r>
            <a:r>
              <a:rPr lang="it-IT" u="sng" dirty="0"/>
              <a:t>)</a:t>
            </a:r>
          </a:p>
          <a:p>
            <a:pPr marL="266700" algn="just"/>
            <a:r>
              <a:rPr lang="it-IT" dirty="0"/>
              <a:t>Perché con più condotte esecutive del medesimo disegno criminoso, in tempi diversi, nell’esercizio di un’attività commerciale, compivano atti di concorrenza nei confronti delle imprese rivali, con minaccia e violenza sulle persone e sulle cose;</a:t>
            </a:r>
          </a:p>
          <a:p>
            <a:pPr algn="just"/>
            <a:endParaRPr lang="it-IT" sz="800" dirty="0"/>
          </a:p>
          <a:p>
            <a:pPr marL="285750" indent="-285750" algn="just">
              <a:buFont typeface="Arial" panose="020B0604020202020204" pitchFamily="34" charset="0"/>
              <a:buChar char="•"/>
            </a:pPr>
            <a:r>
              <a:rPr lang="it-IT" b="1" u="sng" dirty="0"/>
              <a:t>Art. 624 – 625 C.P. </a:t>
            </a:r>
            <a:r>
              <a:rPr lang="it-IT" u="sng" dirty="0"/>
              <a:t>(</a:t>
            </a:r>
            <a:r>
              <a:rPr lang="it-IT" b="1" u="sng" dirty="0"/>
              <a:t>Furto Aggravato</a:t>
            </a:r>
            <a:r>
              <a:rPr lang="it-IT" u="sng" dirty="0"/>
              <a:t>)</a:t>
            </a:r>
          </a:p>
          <a:p>
            <a:pPr marL="266700" algn="just"/>
            <a:r>
              <a:rPr lang="it-IT" dirty="0"/>
              <a:t>Perché introdottisi all’interno della sala mortuaria dell’Ospedale di Caltagirone, senza avervi titolo, si impossessavano, al fine di trarne profitto, di lampadine della piantana di illuminazione del feretro nonché di talloncini identificativi, collane e coroncine del rosario staccati con violenza dalle salme.</a:t>
            </a:r>
          </a:p>
          <a:p>
            <a:pPr marL="266700" algn="just"/>
            <a:r>
              <a:rPr lang="it-IT" dirty="0"/>
              <a:t>Con l’aggravante di aver commesso il fatto su cose esistenti in edifici pubblici e destinate a reverenza.</a:t>
            </a:r>
          </a:p>
        </p:txBody>
      </p:sp>
      <p:sp>
        <p:nvSpPr>
          <p:cNvPr id="5" name="Rettangolo 4">
            <a:extLst>
              <a:ext uri="{FF2B5EF4-FFF2-40B4-BE49-F238E27FC236}">
                <a16:creationId xmlns:a16="http://schemas.microsoft.com/office/drawing/2014/main" id="{453C97D2-DA74-459B-B9BF-7516576C7E90}"/>
              </a:ext>
            </a:extLst>
          </p:cNvPr>
          <p:cNvSpPr/>
          <p:nvPr/>
        </p:nvSpPr>
        <p:spPr>
          <a:xfrm>
            <a:off x="2927960" y="612062"/>
            <a:ext cx="3288081" cy="369332"/>
          </a:xfrm>
          <a:prstGeom prst="rect">
            <a:avLst/>
          </a:prstGeom>
          <a:ln w="28575">
            <a:noFill/>
          </a:ln>
        </p:spPr>
        <p:txBody>
          <a:bodyPr wrap="none">
            <a:spAutoFit/>
          </a:bodyPr>
          <a:lstStyle/>
          <a:p>
            <a:pPr algn="ctr"/>
            <a:r>
              <a:rPr lang="it-IT" altLang="it-IT" b="1" dirty="0">
                <a:solidFill>
                  <a:schemeClr val="bg1"/>
                </a:solidFill>
              </a:rPr>
              <a:t>‘’ OPERAZIONE REQUIEM‘’</a:t>
            </a:r>
            <a:endParaRPr lang="it-IT" dirty="0"/>
          </a:p>
        </p:txBody>
      </p:sp>
    </p:spTree>
    <p:extLst>
      <p:ext uri="{BB962C8B-B14F-4D97-AF65-F5344CB8AC3E}">
        <p14:creationId xmlns:p14="http://schemas.microsoft.com/office/powerpoint/2010/main" val="2623658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par>
                          <p:cTn id="10" fill="hold">
                            <p:stCondLst>
                              <p:cond delay="1000"/>
                            </p:stCondLst>
                            <p:childTnLst>
                              <p:par>
                                <p:cTn id="11" presetID="18" presetClass="entr" presetSubtype="6" fill="hold" grpId="0" nodeType="afterEffect">
                                  <p:stCondLst>
                                    <p:cond delay="5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trips(downRight)">
                                      <p:cBhvr>
                                        <p:cTn id="13" dur="1000"/>
                                        <p:tgtEl>
                                          <p:spTgt spid="3">
                                            <p:txEl>
                                              <p:pRg st="2" end="2"/>
                                            </p:txEl>
                                          </p:spTgt>
                                        </p:tgtEl>
                                      </p:cBhvr>
                                    </p:animEffect>
                                  </p:childTnLst>
                                </p:cTn>
                              </p:par>
                            </p:childTnLst>
                          </p:cTn>
                        </p:par>
                        <p:par>
                          <p:cTn id="14" fill="hold">
                            <p:stCondLst>
                              <p:cond delay="2500"/>
                            </p:stCondLst>
                            <p:childTnLst>
                              <p:par>
                                <p:cTn id="15" presetID="18" presetClass="entr" presetSubtype="6" fill="hold" grpId="0"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Right)">
                                      <p:cBhvr>
                                        <p:cTn id="17" dur="1000"/>
                                        <p:tgtEl>
                                          <p:spTgt spid="3">
                                            <p:txEl>
                                              <p:pRg st="4" end="4"/>
                                            </p:txEl>
                                          </p:spTgt>
                                        </p:tgtEl>
                                      </p:cBhvr>
                                    </p:animEffect>
                                  </p:childTnLst>
                                </p:cTn>
                              </p:par>
                            </p:childTnLst>
                          </p:cTn>
                        </p:par>
                        <p:par>
                          <p:cTn id="18" fill="hold">
                            <p:stCondLst>
                              <p:cond delay="3500"/>
                            </p:stCondLst>
                            <p:childTnLst>
                              <p:par>
                                <p:cTn id="19" presetID="18" presetClass="entr" presetSubtype="6" fill="hold" grpId="0" nodeType="after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strips(downRight)">
                                      <p:cBhvr>
                                        <p:cTn id="21" dur="1000"/>
                                        <p:tgtEl>
                                          <p:spTgt spid="3">
                                            <p:txEl>
                                              <p:pRg st="5" end="5"/>
                                            </p:txEl>
                                          </p:spTgt>
                                        </p:tgtEl>
                                      </p:cBhvr>
                                    </p:animEffect>
                                  </p:childTnLst>
                                </p:cTn>
                              </p:par>
                            </p:childTnLst>
                          </p:cTn>
                        </p:par>
                        <p:par>
                          <p:cTn id="22" fill="hold">
                            <p:stCondLst>
                              <p:cond delay="4500"/>
                            </p:stCondLst>
                            <p:childTnLst>
                              <p:par>
                                <p:cTn id="23" presetID="18" presetClass="entr" presetSubtype="6" fill="hold" grpId="0" nodeType="after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strips(downRight)">
                                      <p:cBhvr>
                                        <p:cTn id="25" dur="1000"/>
                                        <p:tgtEl>
                                          <p:spTgt spid="3">
                                            <p:txEl>
                                              <p:pRg st="7" end="7"/>
                                            </p:txEl>
                                          </p:spTgt>
                                        </p:tgtEl>
                                      </p:cBhvr>
                                    </p:animEffect>
                                  </p:childTnLst>
                                </p:cTn>
                              </p:par>
                            </p:childTnLst>
                          </p:cTn>
                        </p:par>
                        <p:par>
                          <p:cTn id="26" fill="hold">
                            <p:stCondLst>
                              <p:cond delay="5500"/>
                            </p:stCondLst>
                            <p:childTnLst>
                              <p:par>
                                <p:cTn id="27" presetID="18" presetClass="entr" presetSubtype="6" fill="hold" grpId="0" nodeType="after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strips(downRight)">
                                      <p:cBhvr>
                                        <p:cTn id="29" dur="1000"/>
                                        <p:tgtEl>
                                          <p:spTgt spid="3">
                                            <p:txEl>
                                              <p:pRg st="8" end="8"/>
                                            </p:txEl>
                                          </p:spTgt>
                                        </p:tgtEl>
                                      </p:cBhvr>
                                    </p:animEffect>
                                  </p:childTnLst>
                                </p:cTn>
                              </p:par>
                            </p:childTnLst>
                          </p:cTn>
                        </p:par>
                        <p:par>
                          <p:cTn id="30" fill="hold">
                            <p:stCondLst>
                              <p:cond delay="6500"/>
                            </p:stCondLst>
                            <p:childTnLst>
                              <p:par>
                                <p:cTn id="31" presetID="18" presetClass="entr" presetSubtype="6" fill="hold" grpId="0" nodeType="after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strips(downRight)">
                                      <p:cBhvr>
                                        <p:cTn id="33" dur="1000"/>
                                        <p:tgtEl>
                                          <p:spTgt spid="3">
                                            <p:txEl>
                                              <p:pRg st="10" end="10"/>
                                            </p:txEl>
                                          </p:spTgt>
                                        </p:tgtEl>
                                      </p:cBhvr>
                                    </p:animEffect>
                                  </p:childTnLst>
                                </p:cTn>
                              </p:par>
                            </p:childTnLst>
                          </p:cTn>
                        </p:par>
                        <p:par>
                          <p:cTn id="34" fill="hold">
                            <p:stCondLst>
                              <p:cond delay="7500"/>
                            </p:stCondLst>
                            <p:childTnLst>
                              <p:par>
                                <p:cTn id="35" presetID="18" presetClass="entr" presetSubtype="6" fill="hold" grpId="0" nodeType="after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strips(downRight)">
                                      <p:cBhvr>
                                        <p:cTn id="37" dur="1000"/>
                                        <p:tgtEl>
                                          <p:spTgt spid="3">
                                            <p:txEl>
                                              <p:pRg st="11" end="11"/>
                                            </p:txEl>
                                          </p:spTgt>
                                        </p:tgtEl>
                                      </p:cBhvr>
                                    </p:animEffect>
                                  </p:childTnLst>
                                </p:cTn>
                              </p:par>
                            </p:childTnLst>
                          </p:cTn>
                        </p:par>
                        <p:par>
                          <p:cTn id="38" fill="hold">
                            <p:stCondLst>
                              <p:cond delay="8500"/>
                            </p:stCondLst>
                            <p:childTnLst>
                              <p:par>
                                <p:cTn id="39" presetID="18" presetClass="entr" presetSubtype="6" fill="hold" grpId="0" nodeType="after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strips(downRight)">
                                      <p:cBhvr>
                                        <p:cTn id="41"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descr="C:\Users\242687dg\Pictures\servizioù\FIAMMA1.png">
            <a:extLst>
              <a:ext uri="{FF2B5EF4-FFF2-40B4-BE49-F238E27FC236}">
                <a16:creationId xmlns:a16="http://schemas.microsoft.com/office/drawing/2014/main" id="{E89DCCF1-2C47-43FE-9F2A-36BD7366E61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3" y="34925"/>
            <a:ext cx="850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0">
            <a:extLst>
              <a:ext uri="{FF2B5EF4-FFF2-40B4-BE49-F238E27FC236}">
                <a16:creationId xmlns:a16="http://schemas.microsoft.com/office/drawing/2014/main" id="{2CE95061-9392-4B17-9E82-E689F9F16D6F}"/>
              </a:ext>
            </a:extLst>
          </p:cNvPr>
          <p:cNvSpPr txBox="1">
            <a:spLocks noChangeArrowheads="1"/>
          </p:cNvSpPr>
          <p:nvPr/>
        </p:nvSpPr>
        <p:spPr bwMode="auto">
          <a:xfrm>
            <a:off x="0" y="142852"/>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defRPr/>
            </a:pPr>
            <a:r>
              <a:rPr lang="it-IT" altLang="it-IT" sz="3400" dirty="0">
                <a:solidFill>
                  <a:srgbClr val="FFFF00"/>
                </a:solidFill>
                <a:latin typeface="Times New Roman" panose="02020603050405020304" pitchFamily="18" charset="0"/>
                <a:cs typeface="Times New Roman" panose="02020603050405020304" pitchFamily="18" charset="0"/>
              </a:rPr>
              <a:t>Comando</a:t>
            </a:r>
            <a:r>
              <a:rPr lang="it-IT" altLang="it-IT" sz="3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altLang="it-IT" sz="3400" dirty="0">
                <a:solidFill>
                  <a:srgbClr val="FFFF00"/>
                </a:solidFill>
                <a:latin typeface="Times New Roman" panose="02020603050405020304" pitchFamily="18" charset="0"/>
                <a:cs typeface="Times New Roman" panose="02020603050405020304" pitchFamily="18" charset="0"/>
              </a:rPr>
              <a:t>Provinciale</a:t>
            </a:r>
            <a:r>
              <a:rPr lang="it-IT" altLang="it-IT" sz="3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altLang="it-IT" sz="3400" dirty="0">
                <a:solidFill>
                  <a:srgbClr val="FFFF00"/>
                </a:solidFill>
                <a:latin typeface="Times New Roman" panose="02020603050405020304" pitchFamily="18" charset="0"/>
                <a:cs typeface="Times New Roman" panose="02020603050405020304" pitchFamily="18" charset="0"/>
              </a:rPr>
              <a:t>Carabinieri Catania</a:t>
            </a:r>
          </a:p>
        </p:txBody>
      </p:sp>
      <p:sp>
        <p:nvSpPr>
          <p:cNvPr id="4" name="CasellaDiTesto 3"/>
          <p:cNvSpPr txBox="1"/>
          <p:nvPr/>
        </p:nvSpPr>
        <p:spPr>
          <a:xfrm>
            <a:off x="323528" y="1628800"/>
            <a:ext cx="8496944" cy="4801314"/>
          </a:xfrm>
          <a:prstGeom prst="rect">
            <a:avLst/>
          </a:prstGeom>
          <a:noFill/>
        </p:spPr>
        <p:txBody>
          <a:bodyPr wrap="square" rtlCol="0">
            <a:spAutoFit/>
          </a:bodyPr>
          <a:lstStyle/>
          <a:p>
            <a:pPr marL="285750" indent="-285750" algn="just">
              <a:buFont typeface="Arial" panose="020B0604020202020204" pitchFamily="34" charset="0"/>
              <a:buChar char="•"/>
            </a:pPr>
            <a:r>
              <a:rPr lang="it-IT" b="1" u="sng" dirty="0"/>
              <a:t>Art. 407 C.P.</a:t>
            </a:r>
            <a:r>
              <a:rPr lang="it-IT" u="sng" dirty="0"/>
              <a:t> (</a:t>
            </a:r>
            <a:r>
              <a:rPr lang="it-IT" b="1" u="sng" dirty="0"/>
              <a:t>Violazione di sepolcro</a:t>
            </a:r>
            <a:r>
              <a:rPr lang="it-IT" u="sng" dirty="0"/>
              <a:t>)</a:t>
            </a:r>
          </a:p>
          <a:p>
            <a:pPr marL="266700" algn="just"/>
            <a:r>
              <a:rPr lang="it-IT" dirty="0"/>
              <a:t>Perché, con più azioni esecutive del medesimo disegno criminoso, violavano sepolcri alzando le lenzuola che ricoprivano le salme, ispezionando i corpi, tastandoli, frugando all’interno delle tasche di pantaloni e giacche, scrutando i corpi delle persone defunte, scattando foto ai cadaveri etc. </a:t>
            </a:r>
          </a:p>
          <a:p>
            <a:pPr marL="266700" algn="just"/>
            <a:endParaRPr lang="it-IT" dirty="0"/>
          </a:p>
          <a:p>
            <a:pPr marL="285750" indent="-285750" algn="just">
              <a:buFont typeface="Arial" panose="020B0604020202020204" pitchFamily="34" charset="0"/>
              <a:buChar char="•"/>
            </a:pPr>
            <a:r>
              <a:rPr lang="it-IT" b="1" u="sng" dirty="0"/>
              <a:t>Art. 336 C.P. (Minaccia ad un P.U.)</a:t>
            </a:r>
          </a:p>
          <a:p>
            <a:pPr marL="266700" algn="just"/>
            <a:r>
              <a:rPr lang="it-IT" dirty="0"/>
              <a:t>Perché usava minaccia nei confronti di un infermiere, costringendolo ad omettere un atto del suo ufficio, ovvero far rispettare le restrizioni all’accesso al Pronto Soccorso derivanti dall’emergenza sanitaria </a:t>
            </a:r>
            <a:r>
              <a:rPr lang="it-IT" dirty="0" err="1"/>
              <a:t>Covid</a:t>
            </a:r>
            <a:r>
              <a:rPr lang="it-IT" dirty="0"/>
              <a:t> – 19.  </a:t>
            </a:r>
          </a:p>
          <a:p>
            <a:pPr marL="266700" algn="just"/>
            <a:endParaRPr lang="it-IT" dirty="0"/>
          </a:p>
          <a:p>
            <a:pPr marL="285750" indent="-285750" algn="just">
              <a:buFont typeface="Arial" panose="020B0604020202020204" pitchFamily="34" charset="0"/>
              <a:buChar char="•"/>
            </a:pPr>
            <a:r>
              <a:rPr lang="it-IT" b="1" u="sng" dirty="0"/>
              <a:t>Art. 322 C.P. (Istigazione alla corruzione)</a:t>
            </a:r>
          </a:p>
          <a:p>
            <a:pPr marL="266700" algn="just"/>
            <a:r>
              <a:rPr lang="it-IT" dirty="0"/>
              <a:t>Perché in qualità di incaricato di pubblico servizio, sollecitava un appartenente all’associazione alla dazione di un importo di € 10 per aver compiuto un atto contrario ai propri doveri d’ufficio, ovvero avergli segnalato un paziente da trasportare, contrattando il costo del trasporto prevedendo un sovrapprezzo per la remunerazione per la segnalazione effettuata.</a:t>
            </a:r>
          </a:p>
        </p:txBody>
      </p:sp>
      <p:sp>
        <p:nvSpPr>
          <p:cNvPr id="5" name="Rettangolo 4">
            <a:extLst>
              <a:ext uri="{FF2B5EF4-FFF2-40B4-BE49-F238E27FC236}">
                <a16:creationId xmlns:a16="http://schemas.microsoft.com/office/drawing/2014/main" id="{BBC7D078-CFF5-4C05-A3B1-EF328DED2C0A}"/>
              </a:ext>
            </a:extLst>
          </p:cNvPr>
          <p:cNvSpPr/>
          <p:nvPr/>
        </p:nvSpPr>
        <p:spPr>
          <a:xfrm>
            <a:off x="2927960" y="612062"/>
            <a:ext cx="3288081" cy="369332"/>
          </a:xfrm>
          <a:prstGeom prst="rect">
            <a:avLst/>
          </a:prstGeom>
          <a:ln w="28575">
            <a:noFill/>
          </a:ln>
        </p:spPr>
        <p:txBody>
          <a:bodyPr wrap="none">
            <a:spAutoFit/>
          </a:bodyPr>
          <a:lstStyle/>
          <a:p>
            <a:pPr algn="ctr"/>
            <a:r>
              <a:rPr lang="it-IT" altLang="it-IT" b="1" dirty="0">
                <a:solidFill>
                  <a:schemeClr val="bg1"/>
                </a:solidFill>
              </a:rPr>
              <a:t>‘’ OPERAZIONE REQUIEM‘’</a:t>
            </a:r>
            <a:endParaRPr lang="it-IT" dirty="0"/>
          </a:p>
        </p:txBody>
      </p:sp>
    </p:spTree>
    <p:extLst>
      <p:ext uri="{BB962C8B-B14F-4D97-AF65-F5344CB8AC3E}">
        <p14:creationId xmlns:p14="http://schemas.microsoft.com/office/powerpoint/2010/main" val="326851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1000"/>
                                        <p:tgtEl>
                                          <p:spTgt spid="4">
                                            <p:txEl>
                                              <p:pRg st="0" end="0"/>
                                            </p:txEl>
                                          </p:spTgt>
                                        </p:tgtEl>
                                      </p:cBhvr>
                                    </p:animEffect>
                                  </p:childTnLst>
                                </p:cTn>
                              </p:par>
                            </p:childTnLst>
                          </p:cTn>
                        </p:par>
                        <p:par>
                          <p:cTn id="8" fill="hold">
                            <p:stCondLst>
                              <p:cond delay="1000"/>
                            </p:stCondLst>
                            <p:childTnLst>
                              <p:par>
                                <p:cTn id="9" presetID="18" presetClass="entr" presetSubtype="6"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strips(downRight)">
                                      <p:cBhvr>
                                        <p:cTn id="11" dur="1000"/>
                                        <p:tgtEl>
                                          <p:spTgt spid="4">
                                            <p:txEl>
                                              <p:pRg st="1" end="1"/>
                                            </p:txEl>
                                          </p:spTgt>
                                        </p:tgtEl>
                                      </p:cBhvr>
                                    </p:animEffect>
                                  </p:childTnLst>
                                </p:cTn>
                              </p:par>
                            </p:childTnLst>
                          </p:cTn>
                        </p:par>
                        <p:par>
                          <p:cTn id="12" fill="hold">
                            <p:stCondLst>
                              <p:cond delay="2000"/>
                            </p:stCondLst>
                            <p:childTnLst>
                              <p:par>
                                <p:cTn id="13" presetID="18" presetClass="entr" presetSubtype="6" fill="hold" nodeType="after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strips(downRight)">
                                      <p:cBhvr>
                                        <p:cTn id="15" dur="1000"/>
                                        <p:tgtEl>
                                          <p:spTgt spid="4">
                                            <p:txEl>
                                              <p:pRg st="3" end="3"/>
                                            </p:txEl>
                                          </p:spTgt>
                                        </p:tgtEl>
                                      </p:cBhvr>
                                    </p:animEffect>
                                  </p:childTnLst>
                                </p:cTn>
                              </p:par>
                            </p:childTnLst>
                          </p:cTn>
                        </p:par>
                        <p:par>
                          <p:cTn id="16" fill="hold">
                            <p:stCondLst>
                              <p:cond delay="3000"/>
                            </p:stCondLst>
                            <p:childTnLst>
                              <p:par>
                                <p:cTn id="17" presetID="18" presetClass="entr" presetSubtype="6" fill="hold" nodeType="after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strips(downRight)">
                                      <p:cBhvr>
                                        <p:cTn id="19" dur="1000"/>
                                        <p:tgtEl>
                                          <p:spTgt spid="4">
                                            <p:txEl>
                                              <p:pRg st="4" end="4"/>
                                            </p:txEl>
                                          </p:spTgt>
                                        </p:tgtEl>
                                      </p:cBhvr>
                                    </p:animEffect>
                                  </p:childTnLst>
                                </p:cTn>
                              </p:par>
                            </p:childTnLst>
                          </p:cTn>
                        </p:par>
                        <p:par>
                          <p:cTn id="20" fill="hold">
                            <p:stCondLst>
                              <p:cond delay="4000"/>
                            </p:stCondLst>
                            <p:childTnLst>
                              <p:par>
                                <p:cTn id="21" presetID="18" presetClass="entr" presetSubtype="6" fill="hold" nodeType="after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strips(downRight)">
                                      <p:cBhvr>
                                        <p:cTn id="23" dur="1000"/>
                                        <p:tgtEl>
                                          <p:spTgt spid="4">
                                            <p:txEl>
                                              <p:pRg st="6" end="6"/>
                                            </p:txEl>
                                          </p:spTgt>
                                        </p:tgtEl>
                                      </p:cBhvr>
                                    </p:animEffect>
                                  </p:childTnLst>
                                </p:cTn>
                              </p:par>
                            </p:childTnLst>
                          </p:cTn>
                        </p:par>
                        <p:par>
                          <p:cTn id="24" fill="hold">
                            <p:stCondLst>
                              <p:cond delay="5000"/>
                            </p:stCondLst>
                            <p:childTnLst>
                              <p:par>
                                <p:cTn id="25" presetID="18" presetClass="entr" presetSubtype="6" fill="hold" nodeType="after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strips(downRight)">
                                      <p:cBhvr>
                                        <p:cTn id="27"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8"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latin typeface="Book Antiqua" pitchFamily="18" charset="0"/>
            </a:endParaRPr>
          </a:p>
        </p:txBody>
      </p:sp>
      <p:sp>
        <p:nvSpPr>
          <p:cNvPr id="20" name="Rettangolo 19"/>
          <p:cNvSpPr/>
          <p:nvPr/>
        </p:nvSpPr>
        <p:spPr>
          <a:xfrm>
            <a:off x="2927960" y="612062"/>
            <a:ext cx="3288081" cy="369332"/>
          </a:xfrm>
          <a:prstGeom prst="rect">
            <a:avLst/>
          </a:prstGeom>
          <a:ln w="28575">
            <a:noFill/>
          </a:ln>
        </p:spPr>
        <p:txBody>
          <a:bodyPr wrap="none">
            <a:spAutoFit/>
          </a:bodyPr>
          <a:lstStyle/>
          <a:p>
            <a:pPr algn="ctr"/>
            <a:r>
              <a:rPr lang="it-IT" altLang="it-IT" b="1" dirty="0">
                <a:solidFill>
                  <a:schemeClr val="bg1"/>
                </a:solidFill>
              </a:rPr>
              <a:t>‘’ OPERAZIONE REQUIEM‘’</a:t>
            </a:r>
            <a:endParaRPr lang="it-IT" dirty="0"/>
          </a:p>
        </p:txBody>
      </p:sp>
      <p:pic>
        <p:nvPicPr>
          <p:cNvPr id="22" name="Picture 8" descr="C:\Users\242687dg\Pictures\servizioù\FIAMMA1.png">
            <a:extLst>
              <a:ext uri="{FF2B5EF4-FFF2-40B4-BE49-F238E27FC236}">
                <a16:creationId xmlns:a16="http://schemas.microsoft.com/office/drawing/2014/main" id="{E89DCCF1-2C47-43FE-9F2A-36BD7366E6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3" y="34925"/>
            <a:ext cx="850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ttangolo 22">
            <a:extLst>
              <a:ext uri="{FF2B5EF4-FFF2-40B4-BE49-F238E27FC236}">
                <a16:creationId xmlns:a16="http://schemas.microsoft.com/office/drawing/2014/main" id="{BC86BF6C-5614-4B0D-AB13-C29A13D120CE}"/>
              </a:ext>
            </a:extLst>
          </p:cNvPr>
          <p:cNvSpPr/>
          <p:nvPr/>
        </p:nvSpPr>
        <p:spPr>
          <a:xfrm>
            <a:off x="3853430" y="3717032"/>
            <a:ext cx="1468494" cy="276999"/>
          </a:xfrm>
          <a:prstGeom prst="rect">
            <a:avLst/>
          </a:prstGeom>
          <a:solidFill>
            <a:schemeClr val="bg1"/>
          </a:solidFill>
          <a:ln w="38100" cmpd="sng">
            <a:solidFill>
              <a:srgbClr val="000099"/>
            </a:solidFill>
          </a:ln>
        </p:spPr>
        <p:txBody>
          <a:bodyPr wrap="square">
            <a:spAutoFit/>
          </a:bodyPr>
          <a:lstStyle/>
          <a:p>
            <a:pPr algn="ctr"/>
            <a:r>
              <a:rPr lang="it-IT" sz="1200" b="1" dirty="0">
                <a:ln w="0"/>
                <a:effectLst>
                  <a:outerShdw blurRad="38100" dist="38100" dir="2700000" algn="tl">
                    <a:srgbClr val="000000">
                      <a:alpha val="43137"/>
                    </a:srgbClr>
                  </a:outerShdw>
                </a:effectLst>
              </a:rPr>
              <a:t>PARTECIPI</a:t>
            </a:r>
          </a:p>
        </p:txBody>
      </p:sp>
      <p:sp>
        <p:nvSpPr>
          <p:cNvPr id="42" name="Freccia a destra 41"/>
          <p:cNvSpPr/>
          <p:nvPr/>
        </p:nvSpPr>
        <p:spPr bwMode="auto">
          <a:xfrm rot="10800000">
            <a:off x="5443774" y="5994286"/>
            <a:ext cx="1000433" cy="285752"/>
          </a:xfrm>
          <a:prstGeom prst="rightArrow">
            <a:avLst/>
          </a:prstGeom>
          <a:solidFill>
            <a:srgbClr val="FF3300"/>
          </a:solidFill>
          <a:ln w="28575" cap="flat" cmpd="sng" algn="ctr">
            <a:solidFill>
              <a:srgbClr val="0000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1" i="0" u="none" strike="noStrike" cap="none" normalizeH="0" baseline="0">
              <a:ln>
                <a:noFill/>
              </a:ln>
              <a:solidFill>
                <a:srgbClr val="000099"/>
              </a:solidFill>
              <a:effectLst>
                <a:outerShdw blurRad="38100" dist="38100" dir="2700000" algn="tl">
                  <a:srgbClr val="000000">
                    <a:alpha val="43137"/>
                  </a:srgbClr>
                </a:outerShdw>
              </a:effectLst>
              <a:latin typeface="Book Antiqua" pitchFamily="18" charset="0"/>
            </a:endParaRPr>
          </a:p>
        </p:txBody>
      </p:sp>
      <p:sp>
        <p:nvSpPr>
          <p:cNvPr id="46" name="Rettangolo 45">
            <a:extLst>
              <a:ext uri="{FF2B5EF4-FFF2-40B4-BE49-F238E27FC236}">
                <a16:creationId xmlns:a16="http://schemas.microsoft.com/office/drawing/2014/main" id="{BC86BF6C-5614-4B0D-AB13-C29A13D120CE}"/>
              </a:ext>
            </a:extLst>
          </p:cNvPr>
          <p:cNvSpPr/>
          <p:nvPr/>
        </p:nvSpPr>
        <p:spPr>
          <a:xfrm>
            <a:off x="5941580" y="3161220"/>
            <a:ext cx="1728000" cy="461665"/>
          </a:xfrm>
          <a:prstGeom prst="rect">
            <a:avLst/>
          </a:prstGeom>
        </p:spPr>
        <p:txBody>
          <a:bodyPr wrap="square">
            <a:spAutoFit/>
          </a:bodyPr>
          <a:lstStyle/>
          <a:p>
            <a:pPr algn="ctr"/>
            <a:r>
              <a:rPr lang="it-IT" sz="1200" b="1" dirty="0">
                <a:ln w="0"/>
                <a:solidFill>
                  <a:srgbClr val="000099"/>
                </a:solidFill>
                <a:effectLst>
                  <a:outerShdw blurRad="38100" dist="38100" dir="2700000" algn="tl">
                    <a:srgbClr val="000000">
                      <a:alpha val="43137"/>
                    </a:srgbClr>
                  </a:outerShdw>
                </a:effectLst>
              </a:rPr>
              <a:t>INDIGENO MASSIMILIANO</a:t>
            </a:r>
          </a:p>
        </p:txBody>
      </p:sp>
      <p:sp>
        <p:nvSpPr>
          <p:cNvPr id="26" name="Text Box 40">
            <a:extLst>
              <a:ext uri="{FF2B5EF4-FFF2-40B4-BE49-F238E27FC236}">
                <a16:creationId xmlns:a16="http://schemas.microsoft.com/office/drawing/2014/main" id="{13324B63-09A0-421B-8200-EE84EA849FB7}"/>
              </a:ext>
            </a:extLst>
          </p:cNvPr>
          <p:cNvSpPr txBox="1">
            <a:spLocks noChangeArrowheads="1"/>
          </p:cNvSpPr>
          <p:nvPr/>
        </p:nvSpPr>
        <p:spPr bwMode="auto">
          <a:xfrm>
            <a:off x="0" y="142852"/>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defRPr/>
            </a:pPr>
            <a:r>
              <a:rPr lang="it-IT" altLang="it-IT" sz="3400" dirty="0">
                <a:solidFill>
                  <a:srgbClr val="FFFF00"/>
                </a:solidFill>
                <a:latin typeface="Times New Roman" panose="02020603050405020304" pitchFamily="18" charset="0"/>
                <a:cs typeface="Times New Roman" panose="02020603050405020304" pitchFamily="18" charset="0"/>
              </a:rPr>
              <a:t>Comando</a:t>
            </a:r>
            <a:r>
              <a:rPr lang="it-IT" altLang="it-IT" sz="3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altLang="it-IT" sz="3400" dirty="0">
                <a:solidFill>
                  <a:srgbClr val="FFFF00"/>
                </a:solidFill>
                <a:latin typeface="Times New Roman" panose="02020603050405020304" pitchFamily="18" charset="0"/>
                <a:cs typeface="Times New Roman" panose="02020603050405020304" pitchFamily="18" charset="0"/>
              </a:rPr>
              <a:t>Provinciale</a:t>
            </a:r>
            <a:r>
              <a:rPr lang="it-IT" altLang="it-IT" sz="3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altLang="it-IT" sz="3400" dirty="0">
                <a:solidFill>
                  <a:srgbClr val="FFFF00"/>
                </a:solidFill>
                <a:latin typeface="Times New Roman" panose="02020603050405020304" pitchFamily="18" charset="0"/>
                <a:cs typeface="Times New Roman" panose="02020603050405020304" pitchFamily="18" charset="0"/>
              </a:rPr>
              <a:t>Carabinieri Catania</a:t>
            </a:r>
          </a:p>
        </p:txBody>
      </p:sp>
      <p:sp>
        <p:nvSpPr>
          <p:cNvPr id="32" name="Rettangolo 31">
            <a:extLst>
              <a:ext uri="{FF2B5EF4-FFF2-40B4-BE49-F238E27FC236}">
                <a16:creationId xmlns:a16="http://schemas.microsoft.com/office/drawing/2014/main" id="{BC86BF6C-5614-4B0D-AB13-C29A13D120CE}"/>
              </a:ext>
            </a:extLst>
          </p:cNvPr>
          <p:cNvSpPr/>
          <p:nvPr/>
        </p:nvSpPr>
        <p:spPr>
          <a:xfrm>
            <a:off x="1475848" y="3123716"/>
            <a:ext cx="1728000" cy="276999"/>
          </a:xfrm>
          <a:prstGeom prst="rect">
            <a:avLst/>
          </a:prstGeom>
        </p:spPr>
        <p:txBody>
          <a:bodyPr wrap="square">
            <a:spAutoFit/>
          </a:bodyPr>
          <a:lstStyle/>
          <a:p>
            <a:pPr algn="ctr"/>
            <a:r>
              <a:rPr lang="it-IT" sz="1200" b="1" dirty="0">
                <a:ln w="0"/>
                <a:solidFill>
                  <a:srgbClr val="000099"/>
                </a:solidFill>
                <a:effectLst>
                  <a:outerShdw blurRad="38100" dist="38100" dir="2700000" algn="tl">
                    <a:srgbClr val="000000">
                      <a:alpha val="43137"/>
                    </a:srgbClr>
                  </a:outerShdw>
                </a:effectLst>
              </a:rPr>
              <a:t>AGNELLO PAOLO</a:t>
            </a:r>
          </a:p>
        </p:txBody>
      </p:sp>
      <p:sp>
        <p:nvSpPr>
          <p:cNvPr id="33" name="Rettangolo 32">
            <a:extLst>
              <a:ext uri="{FF2B5EF4-FFF2-40B4-BE49-F238E27FC236}">
                <a16:creationId xmlns:a16="http://schemas.microsoft.com/office/drawing/2014/main" id="{BC86BF6C-5614-4B0D-AB13-C29A13D120CE}"/>
              </a:ext>
            </a:extLst>
          </p:cNvPr>
          <p:cNvSpPr/>
          <p:nvPr/>
        </p:nvSpPr>
        <p:spPr>
          <a:xfrm>
            <a:off x="3690574" y="3238854"/>
            <a:ext cx="1728000" cy="276999"/>
          </a:xfrm>
          <a:prstGeom prst="rect">
            <a:avLst/>
          </a:prstGeom>
        </p:spPr>
        <p:txBody>
          <a:bodyPr wrap="square">
            <a:spAutoFit/>
          </a:bodyPr>
          <a:lstStyle/>
          <a:p>
            <a:pPr algn="ctr"/>
            <a:r>
              <a:rPr lang="it-IT" sz="1200" b="1" dirty="0">
                <a:ln w="0"/>
                <a:solidFill>
                  <a:srgbClr val="000099"/>
                </a:solidFill>
                <a:effectLst>
                  <a:outerShdw blurRad="38100" dist="38100" dir="2700000" algn="tl">
                    <a:srgbClr val="000000">
                      <a:alpha val="43137"/>
                    </a:srgbClr>
                  </a:outerShdw>
                </a:effectLst>
              </a:rPr>
              <a:t>RENDA ALFREDO</a:t>
            </a:r>
          </a:p>
        </p:txBody>
      </p:sp>
      <p:sp>
        <p:nvSpPr>
          <p:cNvPr id="35" name="Rettangolo 34">
            <a:extLst>
              <a:ext uri="{FF2B5EF4-FFF2-40B4-BE49-F238E27FC236}">
                <a16:creationId xmlns:a16="http://schemas.microsoft.com/office/drawing/2014/main" id="{BC86BF6C-5614-4B0D-AB13-C29A13D120CE}"/>
              </a:ext>
            </a:extLst>
          </p:cNvPr>
          <p:cNvSpPr/>
          <p:nvPr/>
        </p:nvSpPr>
        <p:spPr>
          <a:xfrm>
            <a:off x="174644" y="2192830"/>
            <a:ext cx="1200619" cy="276999"/>
          </a:xfrm>
          <a:prstGeom prst="rect">
            <a:avLst/>
          </a:prstGeom>
          <a:solidFill>
            <a:schemeClr val="bg1"/>
          </a:solidFill>
          <a:ln w="38100" cmpd="sng">
            <a:solidFill>
              <a:srgbClr val="FF0000"/>
            </a:solidFill>
          </a:ln>
        </p:spPr>
        <p:txBody>
          <a:bodyPr wrap="square">
            <a:spAutoFit/>
          </a:bodyPr>
          <a:lstStyle/>
          <a:p>
            <a:pPr algn="ctr"/>
            <a:r>
              <a:rPr lang="it-IT" sz="1200" b="1" dirty="0">
                <a:ln w="0"/>
                <a:effectLst>
                  <a:outerShdw blurRad="38100" dist="38100" dir="2700000" algn="tl">
                    <a:srgbClr val="000000">
                      <a:alpha val="43137"/>
                    </a:srgbClr>
                  </a:outerShdw>
                </a:effectLst>
              </a:rPr>
              <a:t>CAPO</a:t>
            </a:r>
          </a:p>
        </p:txBody>
      </p:sp>
      <p:sp>
        <p:nvSpPr>
          <p:cNvPr id="36" name="Rettangolo 35">
            <a:extLst>
              <a:ext uri="{FF2B5EF4-FFF2-40B4-BE49-F238E27FC236}">
                <a16:creationId xmlns:a16="http://schemas.microsoft.com/office/drawing/2014/main" id="{BC86BF6C-5614-4B0D-AB13-C29A13D120CE}"/>
              </a:ext>
            </a:extLst>
          </p:cNvPr>
          <p:cNvSpPr/>
          <p:nvPr/>
        </p:nvSpPr>
        <p:spPr>
          <a:xfrm>
            <a:off x="7763869" y="2035333"/>
            <a:ext cx="1200619" cy="646331"/>
          </a:xfrm>
          <a:prstGeom prst="rect">
            <a:avLst/>
          </a:prstGeom>
          <a:solidFill>
            <a:schemeClr val="bg1"/>
          </a:solidFill>
          <a:ln w="38100" cmpd="sng">
            <a:solidFill>
              <a:srgbClr val="FF0000"/>
            </a:solidFill>
          </a:ln>
        </p:spPr>
        <p:txBody>
          <a:bodyPr wrap="square">
            <a:spAutoFit/>
          </a:bodyPr>
          <a:lstStyle/>
          <a:p>
            <a:pPr algn="ctr"/>
            <a:r>
              <a:rPr lang="it-IT" sz="1200" b="1" dirty="0">
                <a:ln w="0"/>
                <a:effectLst>
                  <a:outerShdw blurRad="38100" dist="38100" dir="2700000" algn="tl">
                    <a:srgbClr val="000000">
                      <a:alpha val="43137"/>
                    </a:srgbClr>
                  </a:outerShdw>
                </a:effectLst>
              </a:rPr>
              <a:t>CAPO</a:t>
            </a:r>
          </a:p>
          <a:p>
            <a:pPr algn="ctr"/>
            <a:r>
              <a:rPr lang="it-IT" sz="1200" b="1" dirty="0">
                <a:ln w="0"/>
                <a:effectLst>
                  <a:outerShdw blurRad="38100" dist="38100" dir="2700000" algn="tl">
                    <a:srgbClr val="000000">
                      <a:alpha val="43137"/>
                    </a:srgbClr>
                  </a:outerShdw>
                </a:effectLst>
              </a:rPr>
              <a:t>e</a:t>
            </a:r>
          </a:p>
          <a:p>
            <a:pPr algn="ctr"/>
            <a:r>
              <a:rPr lang="it-IT" sz="1200" b="1" dirty="0">
                <a:ln w="0"/>
                <a:effectLst>
                  <a:outerShdw blurRad="38100" dist="38100" dir="2700000" algn="tl">
                    <a:srgbClr val="000000">
                      <a:alpha val="43137"/>
                    </a:srgbClr>
                  </a:outerShdw>
                </a:effectLst>
              </a:rPr>
              <a:t>CASSIERE</a:t>
            </a:r>
          </a:p>
        </p:txBody>
      </p:sp>
      <p:sp>
        <p:nvSpPr>
          <p:cNvPr id="39" name="Rettangolo 38">
            <a:extLst>
              <a:ext uri="{FF2B5EF4-FFF2-40B4-BE49-F238E27FC236}">
                <a16:creationId xmlns:a16="http://schemas.microsoft.com/office/drawing/2014/main" id="{BC86BF6C-5614-4B0D-AB13-C29A13D120CE}"/>
              </a:ext>
            </a:extLst>
          </p:cNvPr>
          <p:cNvSpPr/>
          <p:nvPr/>
        </p:nvSpPr>
        <p:spPr>
          <a:xfrm>
            <a:off x="6897778" y="5906329"/>
            <a:ext cx="1468494" cy="461665"/>
          </a:xfrm>
          <a:prstGeom prst="rect">
            <a:avLst/>
          </a:prstGeom>
          <a:solidFill>
            <a:schemeClr val="bg1"/>
          </a:solidFill>
          <a:ln w="38100" cmpd="sng">
            <a:solidFill>
              <a:srgbClr val="FF0000"/>
            </a:solidFill>
          </a:ln>
        </p:spPr>
        <p:txBody>
          <a:bodyPr wrap="square">
            <a:spAutoFit/>
          </a:bodyPr>
          <a:lstStyle/>
          <a:p>
            <a:pPr algn="ctr"/>
            <a:r>
              <a:rPr lang="it-IT" sz="1200" b="1" dirty="0">
                <a:ln w="0"/>
                <a:effectLst>
                  <a:outerShdw blurRad="38100" dist="38100" dir="2700000" algn="tl">
                    <a:srgbClr val="000000">
                      <a:alpha val="43137"/>
                    </a:srgbClr>
                  </a:outerShdw>
                </a:effectLst>
              </a:rPr>
              <a:t>CONCORRENTE ESTERNO</a:t>
            </a:r>
          </a:p>
        </p:txBody>
      </p:sp>
      <p:cxnSp>
        <p:nvCxnSpPr>
          <p:cNvPr id="6" name="Connettore diritto 5"/>
          <p:cNvCxnSpPr/>
          <p:nvPr/>
        </p:nvCxnSpPr>
        <p:spPr bwMode="auto">
          <a:xfrm>
            <a:off x="4572000" y="3446252"/>
            <a:ext cx="0" cy="180000"/>
          </a:xfrm>
          <a:prstGeom prst="line">
            <a:avLst/>
          </a:prstGeom>
          <a:solidFill>
            <a:schemeClr val="accent1"/>
          </a:solidFill>
          <a:ln w="476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Connettore diritto 8"/>
          <p:cNvCxnSpPr/>
          <p:nvPr/>
        </p:nvCxnSpPr>
        <p:spPr bwMode="auto">
          <a:xfrm flipV="1">
            <a:off x="880205" y="3573016"/>
            <a:ext cx="7383589" cy="63258"/>
          </a:xfrm>
          <a:prstGeom prst="line">
            <a:avLst/>
          </a:prstGeom>
          <a:solidFill>
            <a:schemeClr val="accent1"/>
          </a:solidFill>
          <a:ln w="476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Connettore 2 13"/>
          <p:cNvCxnSpPr/>
          <p:nvPr/>
        </p:nvCxnSpPr>
        <p:spPr bwMode="auto">
          <a:xfrm flipH="1">
            <a:off x="1547664" y="3614227"/>
            <a:ext cx="5921" cy="468000"/>
          </a:xfrm>
          <a:prstGeom prst="straightConnector1">
            <a:avLst/>
          </a:prstGeom>
          <a:solidFill>
            <a:schemeClr val="accent1"/>
          </a:solidFill>
          <a:ln w="476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Connettore 2 49"/>
          <p:cNvCxnSpPr/>
          <p:nvPr/>
        </p:nvCxnSpPr>
        <p:spPr bwMode="auto">
          <a:xfrm flipH="1">
            <a:off x="3557860" y="3614228"/>
            <a:ext cx="6028" cy="468000"/>
          </a:xfrm>
          <a:prstGeom prst="straightConnector1">
            <a:avLst/>
          </a:prstGeom>
          <a:solidFill>
            <a:schemeClr val="accent1"/>
          </a:solidFill>
          <a:ln w="476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Connettore 2 50"/>
          <p:cNvCxnSpPr/>
          <p:nvPr/>
        </p:nvCxnSpPr>
        <p:spPr bwMode="auto">
          <a:xfrm flipH="1">
            <a:off x="5582710" y="3573016"/>
            <a:ext cx="6028" cy="468000"/>
          </a:xfrm>
          <a:prstGeom prst="straightConnector1">
            <a:avLst/>
          </a:prstGeom>
          <a:solidFill>
            <a:schemeClr val="accent1"/>
          </a:solidFill>
          <a:ln w="476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Connettore 2 51"/>
          <p:cNvCxnSpPr/>
          <p:nvPr/>
        </p:nvCxnSpPr>
        <p:spPr bwMode="auto">
          <a:xfrm flipH="1">
            <a:off x="7662316" y="3588458"/>
            <a:ext cx="6028" cy="468000"/>
          </a:xfrm>
          <a:prstGeom prst="straightConnector1">
            <a:avLst/>
          </a:prstGeom>
          <a:solidFill>
            <a:schemeClr val="accent1"/>
          </a:solidFill>
          <a:ln w="476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Rettangolo 58">
            <a:extLst>
              <a:ext uri="{FF2B5EF4-FFF2-40B4-BE49-F238E27FC236}">
                <a16:creationId xmlns:a16="http://schemas.microsoft.com/office/drawing/2014/main" id="{BC86BF6C-5614-4B0D-AB13-C29A13D120CE}"/>
              </a:ext>
            </a:extLst>
          </p:cNvPr>
          <p:cNvSpPr/>
          <p:nvPr/>
        </p:nvSpPr>
        <p:spPr>
          <a:xfrm>
            <a:off x="2590280" y="5165818"/>
            <a:ext cx="1951041" cy="461665"/>
          </a:xfrm>
          <a:prstGeom prst="rect">
            <a:avLst/>
          </a:prstGeom>
        </p:spPr>
        <p:txBody>
          <a:bodyPr wrap="square">
            <a:spAutoFit/>
          </a:bodyPr>
          <a:lstStyle/>
          <a:p>
            <a:pPr algn="ctr"/>
            <a:r>
              <a:rPr lang="it-IT" sz="1200" b="1" dirty="0">
                <a:ln w="0"/>
                <a:solidFill>
                  <a:srgbClr val="000099"/>
                </a:solidFill>
                <a:effectLst>
                  <a:outerShdw blurRad="38100" dist="38100" dir="2700000" algn="tl">
                    <a:srgbClr val="000000">
                      <a:alpha val="43137"/>
                    </a:srgbClr>
                  </a:outerShdw>
                </a:effectLst>
              </a:rPr>
              <a:t>AGNELLO</a:t>
            </a:r>
          </a:p>
          <a:p>
            <a:pPr algn="ctr"/>
            <a:r>
              <a:rPr lang="it-IT" sz="1200" b="1" dirty="0">
                <a:ln w="0"/>
                <a:solidFill>
                  <a:srgbClr val="000099"/>
                </a:solidFill>
                <a:effectLst>
                  <a:outerShdw blurRad="38100" dist="38100" dir="2700000" algn="tl">
                    <a:srgbClr val="000000">
                      <a:alpha val="43137"/>
                    </a:srgbClr>
                  </a:outerShdw>
                </a:effectLst>
              </a:rPr>
              <a:t>ALBERTO</a:t>
            </a:r>
          </a:p>
        </p:txBody>
      </p:sp>
      <p:sp>
        <p:nvSpPr>
          <p:cNvPr id="60" name="Rettangolo 59">
            <a:extLst>
              <a:ext uri="{FF2B5EF4-FFF2-40B4-BE49-F238E27FC236}">
                <a16:creationId xmlns:a16="http://schemas.microsoft.com/office/drawing/2014/main" id="{BC86BF6C-5614-4B0D-AB13-C29A13D120CE}"/>
              </a:ext>
            </a:extLst>
          </p:cNvPr>
          <p:cNvSpPr/>
          <p:nvPr/>
        </p:nvSpPr>
        <p:spPr>
          <a:xfrm>
            <a:off x="6677484" y="5168818"/>
            <a:ext cx="1951041" cy="461665"/>
          </a:xfrm>
          <a:prstGeom prst="rect">
            <a:avLst/>
          </a:prstGeom>
        </p:spPr>
        <p:txBody>
          <a:bodyPr wrap="square">
            <a:spAutoFit/>
          </a:bodyPr>
          <a:lstStyle/>
          <a:p>
            <a:pPr algn="ctr"/>
            <a:r>
              <a:rPr lang="it-IT" sz="1200" b="1" dirty="0">
                <a:ln w="0"/>
                <a:solidFill>
                  <a:srgbClr val="000099"/>
                </a:solidFill>
                <a:effectLst>
                  <a:outerShdw blurRad="38100" dist="38100" dir="2700000" algn="tl">
                    <a:srgbClr val="000000">
                      <a:alpha val="43137"/>
                    </a:srgbClr>
                  </a:outerShdw>
                </a:effectLst>
              </a:rPr>
              <a:t>GULIZIA </a:t>
            </a:r>
          </a:p>
          <a:p>
            <a:pPr algn="ctr"/>
            <a:r>
              <a:rPr lang="it-IT" sz="1200" b="1" dirty="0">
                <a:ln w="0"/>
                <a:solidFill>
                  <a:srgbClr val="000099"/>
                </a:solidFill>
                <a:effectLst>
                  <a:outerShdw blurRad="38100" dist="38100" dir="2700000" algn="tl">
                    <a:srgbClr val="000000">
                      <a:alpha val="43137"/>
                    </a:srgbClr>
                  </a:outerShdw>
                </a:effectLst>
              </a:rPr>
              <a:t>MASSIMO</a:t>
            </a:r>
          </a:p>
        </p:txBody>
      </p:sp>
      <p:sp>
        <p:nvSpPr>
          <p:cNvPr id="61" name="Rettangolo 60">
            <a:extLst>
              <a:ext uri="{FF2B5EF4-FFF2-40B4-BE49-F238E27FC236}">
                <a16:creationId xmlns:a16="http://schemas.microsoft.com/office/drawing/2014/main" id="{BC86BF6C-5614-4B0D-AB13-C29A13D120CE}"/>
              </a:ext>
            </a:extLst>
          </p:cNvPr>
          <p:cNvSpPr/>
          <p:nvPr/>
        </p:nvSpPr>
        <p:spPr>
          <a:xfrm>
            <a:off x="4621532" y="5177444"/>
            <a:ext cx="1951041" cy="276999"/>
          </a:xfrm>
          <a:prstGeom prst="rect">
            <a:avLst/>
          </a:prstGeom>
        </p:spPr>
        <p:txBody>
          <a:bodyPr wrap="square">
            <a:spAutoFit/>
          </a:bodyPr>
          <a:lstStyle/>
          <a:p>
            <a:pPr algn="ctr"/>
            <a:r>
              <a:rPr lang="it-IT" sz="1200" b="1" dirty="0">
                <a:ln w="0"/>
                <a:solidFill>
                  <a:srgbClr val="000099"/>
                </a:solidFill>
                <a:effectLst>
                  <a:outerShdw blurRad="38100" dist="38100" dir="2700000" algn="tl">
                    <a:srgbClr val="000000">
                      <a:alpha val="43137"/>
                    </a:srgbClr>
                  </a:outerShdw>
                </a:effectLst>
              </a:rPr>
              <a:t>MILAZZO GIUSEPPE</a:t>
            </a:r>
          </a:p>
        </p:txBody>
      </p:sp>
      <p:sp>
        <p:nvSpPr>
          <p:cNvPr id="62" name="Rettangolo 61">
            <a:extLst>
              <a:ext uri="{FF2B5EF4-FFF2-40B4-BE49-F238E27FC236}">
                <a16:creationId xmlns:a16="http://schemas.microsoft.com/office/drawing/2014/main" id="{BC86BF6C-5614-4B0D-AB13-C29A13D120CE}"/>
              </a:ext>
            </a:extLst>
          </p:cNvPr>
          <p:cNvSpPr/>
          <p:nvPr/>
        </p:nvSpPr>
        <p:spPr>
          <a:xfrm>
            <a:off x="511401" y="5194696"/>
            <a:ext cx="1951041" cy="461665"/>
          </a:xfrm>
          <a:prstGeom prst="rect">
            <a:avLst/>
          </a:prstGeom>
        </p:spPr>
        <p:txBody>
          <a:bodyPr wrap="square">
            <a:spAutoFit/>
          </a:bodyPr>
          <a:lstStyle/>
          <a:p>
            <a:pPr algn="ctr"/>
            <a:r>
              <a:rPr lang="it-IT" sz="1200" b="1" dirty="0">
                <a:ln w="0"/>
                <a:solidFill>
                  <a:srgbClr val="000099"/>
                </a:solidFill>
                <a:effectLst>
                  <a:outerShdw blurRad="38100" dist="38100" dir="2700000" algn="tl">
                    <a:srgbClr val="000000">
                      <a:alpha val="43137"/>
                    </a:srgbClr>
                  </a:outerShdw>
                </a:effectLst>
              </a:rPr>
              <a:t>ANNALORO</a:t>
            </a:r>
          </a:p>
          <a:p>
            <a:pPr algn="ctr"/>
            <a:r>
              <a:rPr lang="it-IT" sz="1200" b="1" dirty="0">
                <a:ln w="0"/>
                <a:solidFill>
                  <a:srgbClr val="000099"/>
                </a:solidFill>
                <a:effectLst>
                  <a:outerShdw blurRad="38100" dist="38100" dir="2700000" algn="tl">
                    <a:srgbClr val="000000">
                      <a:alpha val="43137"/>
                    </a:srgbClr>
                  </a:outerShdw>
                </a:effectLst>
              </a:rPr>
              <a:t>DAVIDE</a:t>
            </a:r>
          </a:p>
        </p:txBody>
      </p:sp>
      <p:sp>
        <p:nvSpPr>
          <p:cNvPr id="66" name="Rettangolo 65">
            <a:extLst>
              <a:ext uri="{FF2B5EF4-FFF2-40B4-BE49-F238E27FC236}">
                <a16:creationId xmlns:a16="http://schemas.microsoft.com/office/drawing/2014/main" id="{BC86BF6C-5614-4B0D-AB13-C29A13D120CE}"/>
              </a:ext>
            </a:extLst>
          </p:cNvPr>
          <p:cNvSpPr/>
          <p:nvPr/>
        </p:nvSpPr>
        <p:spPr>
          <a:xfrm>
            <a:off x="3584144" y="6564766"/>
            <a:ext cx="1951041" cy="276999"/>
          </a:xfrm>
          <a:prstGeom prst="rect">
            <a:avLst/>
          </a:prstGeom>
        </p:spPr>
        <p:txBody>
          <a:bodyPr wrap="square">
            <a:spAutoFit/>
          </a:bodyPr>
          <a:lstStyle/>
          <a:p>
            <a:pPr algn="ctr"/>
            <a:r>
              <a:rPr lang="it-IT" sz="1200" b="1" dirty="0">
                <a:ln w="0"/>
                <a:solidFill>
                  <a:srgbClr val="000099"/>
                </a:solidFill>
                <a:effectLst>
                  <a:outerShdw blurRad="38100" dist="38100" dir="2700000" algn="tl">
                    <a:srgbClr val="000000">
                      <a:alpha val="43137"/>
                    </a:srgbClr>
                  </a:outerShdw>
                </a:effectLst>
              </a:rPr>
              <a:t>SCIACCA RAFFAELE</a:t>
            </a:r>
          </a:p>
        </p:txBody>
      </p:sp>
      <p:pic>
        <p:nvPicPr>
          <p:cNvPr id="8" name="Immagine 7"/>
          <p:cNvPicPr>
            <a:picLocks noChangeAspect="1"/>
          </p:cNvPicPr>
          <p:nvPr/>
        </p:nvPicPr>
        <p:blipFill rotWithShape="1">
          <a:blip r:embed="rId4" cstate="print">
            <a:extLst>
              <a:ext uri="{28A0092B-C50C-407E-A947-70E740481C1C}">
                <a14:useLocalDpi xmlns:a14="http://schemas.microsoft.com/office/drawing/2010/main" val="0"/>
              </a:ext>
            </a:extLst>
          </a:blip>
          <a:srcRect b="22321"/>
          <a:stretch/>
        </p:blipFill>
        <p:spPr>
          <a:xfrm>
            <a:off x="965483" y="4077073"/>
            <a:ext cx="1098739" cy="1150540"/>
          </a:xfrm>
          <a:prstGeom prst="rect">
            <a:avLst/>
          </a:prstGeom>
        </p:spPr>
      </p:pic>
      <p:pic>
        <p:nvPicPr>
          <p:cNvPr id="10" name="Immagine 9"/>
          <p:cNvPicPr>
            <a:picLocks noChangeAspect="1"/>
          </p:cNvPicPr>
          <p:nvPr/>
        </p:nvPicPr>
        <p:blipFill rotWithShape="1">
          <a:blip r:embed="rId5" cstate="print">
            <a:extLst>
              <a:ext uri="{28A0092B-C50C-407E-A947-70E740481C1C}">
                <a14:useLocalDpi xmlns:a14="http://schemas.microsoft.com/office/drawing/2010/main" val="0"/>
              </a:ext>
            </a:extLst>
          </a:blip>
          <a:srcRect b="23780"/>
          <a:stretch/>
        </p:blipFill>
        <p:spPr>
          <a:xfrm>
            <a:off x="3029705" y="4078091"/>
            <a:ext cx="1064451" cy="1136683"/>
          </a:xfrm>
          <a:prstGeom prst="rect">
            <a:avLst/>
          </a:prstGeom>
        </p:spPr>
      </p:pic>
      <p:pic>
        <p:nvPicPr>
          <p:cNvPr id="11" name="Immagine 10"/>
          <p:cNvPicPr>
            <a:picLocks noChangeAspect="1"/>
          </p:cNvPicPr>
          <p:nvPr/>
        </p:nvPicPr>
        <p:blipFill rotWithShape="1">
          <a:blip r:embed="rId6" cstate="print">
            <a:extLst>
              <a:ext uri="{28A0092B-C50C-407E-A947-70E740481C1C}">
                <a14:useLocalDpi xmlns:a14="http://schemas.microsoft.com/office/drawing/2010/main" val="0"/>
              </a:ext>
            </a:extLst>
          </a:blip>
          <a:srcRect b="20006"/>
          <a:stretch/>
        </p:blipFill>
        <p:spPr>
          <a:xfrm>
            <a:off x="5059639" y="4077072"/>
            <a:ext cx="1083563" cy="1147914"/>
          </a:xfrm>
          <a:prstGeom prst="rect">
            <a:avLst/>
          </a:prstGeom>
        </p:spPr>
      </p:pic>
      <p:pic>
        <p:nvPicPr>
          <p:cNvPr id="12" name="Immagine 11"/>
          <p:cNvPicPr>
            <a:picLocks noChangeAspect="1"/>
          </p:cNvPicPr>
          <p:nvPr/>
        </p:nvPicPr>
        <p:blipFill rotWithShape="1">
          <a:blip r:embed="rId7" cstate="print">
            <a:extLst>
              <a:ext uri="{28A0092B-C50C-407E-A947-70E740481C1C}">
                <a14:useLocalDpi xmlns:a14="http://schemas.microsoft.com/office/drawing/2010/main" val="0"/>
              </a:ext>
            </a:extLst>
          </a:blip>
          <a:srcRect b="20841"/>
          <a:stretch/>
        </p:blipFill>
        <p:spPr>
          <a:xfrm>
            <a:off x="7108685" y="4077073"/>
            <a:ext cx="1069830" cy="1150540"/>
          </a:xfrm>
          <a:prstGeom prst="rect">
            <a:avLst/>
          </a:prstGeom>
        </p:spPr>
      </p:pic>
      <p:pic>
        <p:nvPicPr>
          <p:cNvPr id="13" name="Immagine 12"/>
          <p:cNvPicPr>
            <a:picLocks noChangeAspect="1"/>
          </p:cNvPicPr>
          <p:nvPr/>
        </p:nvPicPr>
        <p:blipFill rotWithShape="1">
          <a:blip r:embed="rId8" cstate="print">
            <a:extLst>
              <a:ext uri="{28A0092B-C50C-407E-A947-70E740481C1C}">
                <a14:useLocalDpi xmlns:a14="http://schemas.microsoft.com/office/drawing/2010/main" val="0"/>
              </a:ext>
            </a:extLst>
          </a:blip>
          <a:srcRect b="15190"/>
          <a:stretch/>
        </p:blipFill>
        <p:spPr>
          <a:xfrm>
            <a:off x="4152308" y="5621022"/>
            <a:ext cx="860235" cy="951136"/>
          </a:xfrm>
          <a:prstGeom prst="rect">
            <a:avLst/>
          </a:prstGeom>
        </p:spPr>
      </p:pic>
      <p:pic>
        <p:nvPicPr>
          <p:cNvPr id="16" name="Immagine 15">
            <a:extLst>
              <a:ext uri="{FF2B5EF4-FFF2-40B4-BE49-F238E27FC236}">
                <a16:creationId xmlns:a16="http://schemas.microsoft.com/office/drawing/2014/main" id="{1AEB8694-CAA1-437A-9D57-FFB2C6710AB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7904" y="1181194"/>
            <a:ext cx="1728000" cy="2103790"/>
          </a:xfrm>
          <a:prstGeom prst="rect">
            <a:avLst/>
          </a:prstGeom>
        </p:spPr>
      </p:pic>
      <p:pic>
        <p:nvPicPr>
          <p:cNvPr id="18" name="Immagine 17">
            <a:extLst>
              <a:ext uri="{FF2B5EF4-FFF2-40B4-BE49-F238E27FC236}">
                <a16:creationId xmlns:a16="http://schemas.microsoft.com/office/drawing/2014/main" id="{5C5061F4-5C90-474E-88CF-069C3A93A82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0152" y="1172568"/>
            <a:ext cx="1728000" cy="2040660"/>
          </a:xfrm>
          <a:prstGeom prst="rect">
            <a:avLst/>
          </a:prstGeom>
        </p:spPr>
      </p:pic>
      <p:sp>
        <p:nvSpPr>
          <p:cNvPr id="34" name="Rettangolo 33">
            <a:extLst>
              <a:ext uri="{FF2B5EF4-FFF2-40B4-BE49-F238E27FC236}">
                <a16:creationId xmlns:a16="http://schemas.microsoft.com/office/drawing/2014/main" id="{BC86BF6C-5614-4B0D-AB13-C29A13D120CE}"/>
              </a:ext>
            </a:extLst>
          </p:cNvPr>
          <p:cNvSpPr/>
          <p:nvPr/>
        </p:nvSpPr>
        <p:spPr>
          <a:xfrm>
            <a:off x="3708000" y="1052736"/>
            <a:ext cx="1728000" cy="276999"/>
          </a:xfrm>
          <a:prstGeom prst="rect">
            <a:avLst/>
          </a:prstGeom>
          <a:solidFill>
            <a:schemeClr val="bg1"/>
          </a:solidFill>
          <a:ln w="38100">
            <a:solidFill>
              <a:srgbClr val="FF0000"/>
            </a:solidFill>
          </a:ln>
        </p:spPr>
        <p:txBody>
          <a:bodyPr wrap="square">
            <a:spAutoFit/>
          </a:bodyPr>
          <a:lstStyle/>
          <a:p>
            <a:pPr algn="ctr"/>
            <a:r>
              <a:rPr lang="it-IT" sz="1200" b="1" dirty="0">
                <a:ln w="0"/>
                <a:effectLst>
                  <a:outerShdw blurRad="38100" dist="38100" dir="2700000" algn="tl">
                    <a:srgbClr val="000000">
                      <a:alpha val="43137"/>
                    </a:srgbClr>
                  </a:outerShdw>
                </a:effectLst>
              </a:rPr>
              <a:t>PROMOTORE</a:t>
            </a:r>
          </a:p>
        </p:txBody>
      </p:sp>
      <p:pic>
        <p:nvPicPr>
          <p:cNvPr id="2" name="Immagine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75656" y="1171788"/>
            <a:ext cx="1728000" cy="1986433"/>
          </a:xfrm>
          <a:prstGeom prst="rect">
            <a:avLst/>
          </a:prstGeom>
        </p:spPr>
      </p:pic>
    </p:spTree>
    <p:extLst>
      <p:ext uri="{BB962C8B-B14F-4D97-AF65-F5344CB8AC3E}">
        <p14:creationId xmlns:p14="http://schemas.microsoft.com/office/powerpoint/2010/main" val="968077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18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18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6065</TotalTime>
  <Words>421</Words>
  <Application>Microsoft Office PowerPoint</Application>
  <PresentationFormat>Presentazione su schermo (4:3)</PresentationFormat>
  <Paragraphs>50</Paragraphs>
  <Slides>4</Slides>
  <Notes>2</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4</vt:i4>
      </vt:variant>
    </vt:vector>
  </HeadingPairs>
  <TitlesOfParts>
    <vt:vector size="8" baseType="lpstr">
      <vt:lpstr>Arial</vt:lpstr>
      <vt:lpstr>Book Antiqua</vt:lpstr>
      <vt:lpstr>Times New Roman</vt:lpstr>
      <vt:lpstr>Struttura predefinita</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Domenico</dc:creator>
  <cp:lastModifiedBy>PORTATILE SPIS</cp:lastModifiedBy>
  <cp:revision>578</cp:revision>
  <cp:lastPrinted>2016-07-05T08:52:26Z</cp:lastPrinted>
  <dcterms:created xsi:type="dcterms:W3CDTF">2006-11-09T18:16:47Z</dcterms:created>
  <dcterms:modified xsi:type="dcterms:W3CDTF">2021-05-25T08:31:24Z</dcterms:modified>
</cp:coreProperties>
</file>